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73" r:id="rId9"/>
    <p:sldId id="272" r:id="rId10"/>
    <p:sldId id="263" r:id="rId11"/>
    <p:sldId id="267" r:id="rId12"/>
    <p:sldId id="268" r:id="rId13"/>
    <p:sldId id="274" r:id="rId14"/>
    <p:sldId id="266" r:id="rId15"/>
    <p:sldId id="265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A85"/>
    <a:srgbClr val="A35F57"/>
    <a:srgbClr val="AB895A"/>
    <a:srgbClr val="FDB932"/>
    <a:srgbClr val="5C3B53"/>
    <a:srgbClr val="305488"/>
    <a:srgbClr val="611A08"/>
    <a:srgbClr val="F06526"/>
    <a:srgbClr val="E5AB85"/>
    <a:srgbClr val="F425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44" d="100"/>
          <a:sy n="144" d="100"/>
        </p:scale>
        <p:origin x="6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theguardian.com/technology/pda/2011/mar/13/flipboard-sxsw-2011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5/8/layout/vList4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Create an accurate predictive model that can classify novel tweets as expressing positive, negative, or neutral sentiment.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Find out what people are saying about Apple and Apple products at South by Southwest, 2011.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Make some PR recommendations for the period immediately following the event.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66C51316-603A-46DE-9167-36F3B2ABDFD9}" type="pres">
      <dgm:prSet presAssocID="{3762711E-22DA-4A44-B77F-009E31763D58}" presName="linear" presStyleCnt="0">
        <dgm:presLayoutVars>
          <dgm:dir/>
          <dgm:resizeHandles val="exact"/>
        </dgm:presLayoutVars>
      </dgm:prSet>
      <dgm:spPr/>
    </dgm:pt>
    <dgm:pt modelId="{CD0B6FFE-B7C0-4A16-A7F3-7C64CB6E3C5A}" type="pres">
      <dgm:prSet presAssocID="{E5A543D3-C54D-4C1E-98FB-A7907813AB91}" presName="comp" presStyleCnt="0"/>
      <dgm:spPr/>
    </dgm:pt>
    <dgm:pt modelId="{A7A12C6D-0D60-4C87-B61F-8CEA1DECBB85}" type="pres">
      <dgm:prSet presAssocID="{E5A543D3-C54D-4C1E-98FB-A7907813AB91}" presName="box" presStyleLbl="node1" presStyleIdx="0" presStyleCnt="3"/>
      <dgm:spPr/>
    </dgm:pt>
    <dgm:pt modelId="{23932BC5-3EE2-47F2-9418-A7C8D48CAFF1}" type="pres">
      <dgm:prSet presAssocID="{E5A543D3-C54D-4C1E-98FB-A7907813AB91}" presName="img" presStyleLbl="fgImgPlace1" presStyleIdx="0" presStyleCnt="3"/>
      <dgm:spPr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Right And Left Brain with solid fill"/>
        </a:ext>
      </dgm:extLst>
    </dgm:pt>
    <dgm:pt modelId="{BEF6C18F-DDCC-44AD-BCAC-240106D2D1D1}" type="pres">
      <dgm:prSet presAssocID="{E5A543D3-C54D-4C1E-98FB-A7907813AB91}" presName="text" presStyleLbl="node1" presStyleIdx="0" presStyleCnt="3">
        <dgm:presLayoutVars>
          <dgm:bulletEnabled val="1"/>
        </dgm:presLayoutVars>
      </dgm:prSet>
      <dgm:spPr/>
    </dgm:pt>
    <dgm:pt modelId="{B0A26863-2D76-4DD7-82A1-1336E153584E}" type="pres">
      <dgm:prSet presAssocID="{40460F03-ED14-4198-91A0-F893B8E93E44}" presName="spacer" presStyleCnt="0"/>
      <dgm:spPr/>
    </dgm:pt>
    <dgm:pt modelId="{C1007497-665E-46ED-B925-CE18A485B64F}" type="pres">
      <dgm:prSet presAssocID="{152C9738-9926-496E-ADD8-39275F619587}" presName="comp" presStyleCnt="0"/>
      <dgm:spPr/>
    </dgm:pt>
    <dgm:pt modelId="{245BEDCB-8A4F-4E44-B894-43D88D82164D}" type="pres">
      <dgm:prSet presAssocID="{152C9738-9926-496E-ADD8-39275F619587}" presName="box" presStyleLbl="node1" presStyleIdx="1" presStyleCnt="3"/>
      <dgm:spPr/>
    </dgm:pt>
    <dgm:pt modelId="{DCFB8F21-F64F-42E4-B9A2-3BEFAE506A6A}" type="pres">
      <dgm:prSet presAssocID="{152C9738-9926-496E-ADD8-39275F619587}" presName="img" presStyleLbl="fgImgPlace1" presStyleIdx="1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</dgm:spPr>
    </dgm:pt>
    <dgm:pt modelId="{671F6D05-AFCE-405F-81DC-1196947B5F75}" type="pres">
      <dgm:prSet presAssocID="{152C9738-9926-496E-ADD8-39275F619587}" presName="text" presStyleLbl="node1" presStyleIdx="1" presStyleCnt="3">
        <dgm:presLayoutVars>
          <dgm:bulletEnabled val="1"/>
        </dgm:presLayoutVars>
      </dgm:prSet>
      <dgm:spPr/>
    </dgm:pt>
    <dgm:pt modelId="{DA94BECF-9605-4A21-8FAA-5047F4EE5B86}" type="pres">
      <dgm:prSet presAssocID="{0F91495A-E3AC-4471-B870-72F84909D321}" presName="spacer" presStyleCnt="0"/>
      <dgm:spPr/>
    </dgm:pt>
    <dgm:pt modelId="{925A8A4B-84CA-4344-8B7F-1F81F7E483AA}" type="pres">
      <dgm:prSet presAssocID="{36A0BB57-FB37-4F41-B1BE-6F6B1E7D24D0}" presName="comp" presStyleCnt="0"/>
      <dgm:spPr/>
    </dgm:pt>
    <dgm:pt modelId="{1F9A2234-A3EC-4DED-84FA-7F04E9CCCBBD}" type="pres">
      <dgm:prSet presAssocID="{36A0BB57-FB37-4F41-B1BE-6F6B1E7D24D0}" presName="box" presStyleLbl="node1" presStyleIdx="2" presStyleCnt="3"/>
      <dgm:spPr/>
    </dgm:pt>
    <dgm:pt modelId="{C7D0743E-C3ED-4C2C-9A80-D7E58A77BB56}" type="pres">
      <dgm:prSet presAssocID="{36A0BB57-FB37-4F41-B1BE-6F6B1E7D24D0}" presName="img" presStyleLbl="fgImgPlace1" presStyleIdx="2" presStyleCnt="3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4047E63D-2328-41D0-A647-C8E608EE9B82}" type="pres">
      <dgm:prSet presAssocID="{36A0BB57-FB37-4F41-B1BE-6F6B1E7D24D0}" presName="text" presStyleLbl="node1" presStyleIdx="2" presStyleCnt="3">
        <dgm:presLayoutVars>
          <dgm:bulletEnabled val="1"/>
        </dgm:presLayoutVars>
      </dgm:prSet>
      <dgm:spPr/>
    </dgm:pt>
  </dgm:ptLst>
  <dgm:cxnLst>
    <dgm:cxn modelId="{4D7F0D15-A81A-463E-8C9C-3E72A3E72AE4}" type="presOf" srcId="{152C9738-9926-496E-ADD8-39275F619587}" destId="{245BEDCB-8A4F-4E44-B894-43D88D82164D}" srcOrd="0" destOrd="0" presId="urn:microsoft.com/office/officeart/2005/8/layout/vList4"/>
    <dgm:cxn modelId="{61F99C15-FAEB-4DE3-A9A7-FE404A04AE28}" type="presOf" srcId="{3762711E-22DA-4A44-B77F-009E31763D58}" destId="{66C51316-603A-46DE-9167-36F3B2ABDFD9}" srcOrd="0" destOrd="0" presId="urn:microsoft.com/office/officeart/2005/8/layout/vList4"/>
    <dgm:cxn modelId="{A6605B61-45AF-4A74-87B9-EBE2DF9D1C18}" type="presOf" srcId="{E5A543D3-C54D-4C1E-98FB-A7907813AB91}" destId="{A7A12C6D-0D60-4C87-B61F-8CEA1DECBB85}" srcOrd="0" destOrd="0" presId="urn:microsoft.com/office/officeart/2005/8/layout/vList4"/>
    <dgm:cxn modelId="{7470304B-4FEF-48F8-8EFE-C860C8602F07}" type="presOf" srcId="{36A0BB57-FB37-4F41-B1BE-6F6B1E7D24D0}" destId="{1F9A2234-A3EC-4DED-84FA-7F04E9CCCBBD}" srcOrd="0" destOrd="0" presId="urn:microsoft.com/office/officeart/2005/8/layout/vList4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3593717F-E759-4B8E-994B-C857740B2206}" type="presOf" srcId="{152C9738-9926-496E-ADD8-39275F619587}" destId="{671F6D05-AFCE-405F-81DC-1196947B5F75}" srcOrd="1" destOrd="0" presId="urn:microsoft.com/office/officeart/2005/8/layout/vList4"/>
    <dgm:cxn modelId="{C0BB1EB6-1216-4EB4-B461-F5B574214DA9}" type="presOf" srcId="{36A0BB57-FB37-4F41-B1BE-6F6B1E7D24D0}" destId="{4047E63D-2328-41D0-A647-C8E608EE9B82}" srcOrd="1" destOrd="0" presId="urn:microsoft.com/office/officeart/2005/8/layout/vList4"/>
    <dgm:cxn modelId="{8CA1E6C3-BC7E-43F7-9D44-21313876D9B2}" type="presOf" srcId="{E5A543D3-C54D-4C1E-98FB-A7907813AB91}" destId="{BEF6C18F-DDCC-44AD-BCAC-240106D2D1D1}" srcOrd="1" destOrd="0" presId="urn:microsoft.com/office/officeart/2005/8/layout/vList4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648C4357-707D-4ED0-BD70-ECF016A3E071}" type="presParOf" srcId="{66C51316-603A-46DE-9167-36F3B2ABDFD9}" destId="{CD0B6FFE-B7C0-4A16-A7F3-7C64CB6E3C5A}" srcOrd="0" destOrd="0" presId="urn:microsoft.com/office/officeart/2005/8/layout/vList4"/>
    <dgm:cxn modelId="{980FFEE9-89BD-41CA-BDDD-8ECBFC33247A}" type="presParOf" srcId="{CD0B6FFE-B7C0-4A16-A7F3-7C64CB6E3C5A}" destId="{A7A12C6D-0D60-4C87-B61F-8CEA1DECBB85}" srcOrd="0" destOrd="0" presId="urn:microsoft.com/office/officeart/2005/8/layout/vList4"/>
    <dgm:cxn modelId="{1211EFFB-F321-4F53-91D6-905A7F58E673}" type="presParOf" srcId="{CD0B6FFE-B7C0-4A16-A7F3-7C64CB6E3C5A}" destId="{23932BC5-3EE2-47F2-9418-A7C8D48CAFF1}" srcOrd="1" destOrd="0" presId="urn:microsoft.com/office/officeart/2005/8/layout/vList4"/>
    <dgm:cxn modelId="{6C49C87D-F8A4-4D78-991B-E93F881C5411}" type="presParOf" srcId="{CD0B6FFE-B7C0-4A16-A7F3-7C64CB6E3C5A}" destId="{BEF6C18F-DDCC-44AD-BCAC-240106D2D1D1}" srcOrd="2" destOrd="0" presId="urn:microsoft.com/office/officeart/2005/8/layout/vList4"/>
    <dgm:cxn modelId="{E43010A6-7DD9-4F7E-BB98-87EA838A52F3}" type="presParOf" srcId="{66C51316-603A-46DE-9167-36F3B2ABDFD9}" destId="{B0A26863-2D76-4DD7-82A1-1336E153584E}" srcOrd="1" destOrd="0" presId="urn:microsoft.com/office/officeart/2005/8/layout/vList4"/>
    <dgm:cxn modelId="{D0A32011-F1D3-4AE7-A76B-CDCF642CD764}" type="presParOf" srcId="{66C51316-603A-46DE-9167-36F3B2ABDFD9}" destId="{C1007497-665E-46ED-B925-CE18A485B64F}" srcOrd="2" destOrd="0" presId="urn:microsoft.com/office/officeart/2005/8/layout/vList4"/>
    <dgm:cxn modelId="{0D0FAFD9-62FA-4877-8B75-7530FD5DED22}" type="presParOf" srcId="{C1007497-665E-46ED-B925-CE18A485B64F}" destId="{245BEDCB-8A4F-4E44-B894-43D88D82164D}" srcOrd="0" destOrd="0" presId="urn:microsoft.com/office/officeart/2005/8/layout/vList4"/>
    <dgm:cxn modelId="{0CCCF5C8-0CE6-4CA9-8CDD-33D598FEBED5}" type="presParOf" srcId="{C1007497-665E-46ED-B925-CE18A485B64F}" destId="{DCFB8F21-F64F-42E4-B9A2-3BEFAE506A6A}" srcOrd="1" destOrd="0" presId="urn:microsoft.com/office/officeart/2005/8/layout/vList4"/>
    <dgm:cxn modelId="{D405A3AC-0F63-4F2F-91D6-714AA879A404}" type="presParOf" srcId="{C1007497-665E-46ED-B925-CE18A485B64F}" destId="{671F6D05-AFCE-405F-81DC-1196947B5F75}" srcOrd="2" destOrd="0" presId="urn:microsoft.com/office/officeart/2005/8/layout/vList4"/>
    <dgm:cxn modelId="{F82B9136-726C-4334-A633-FE2C89C7928F}" type="presParOf" srcId="{66C51316-603A-46DE-9167-36F3B2ABDFD9}" destId="{DA94BECF-9605-4A21-8FAA-5047F4EE5B86}" srcOrd="3" destOrd="0" presId="urn:microsoft.com/office/officeart/2005/8/layout/vList4"/>
    <dgm:cxn modelId="{4FF3F405-7B1D-4CC4-8833-25048AD1B8AB}" type="presParOf" srcId="{66C51316-603A-46DE-9167-36F3B2ABDFD9}" destId="{925A8A4B-84CA-4344-8B7F-1F81F7E483AA}" srcOrd="4" destOrd="0" presId="urn:microsoft.com/office/officeart/2005/8/layout/vList4"/>
    <dgm:cxn modelId="{C767D48F-E868-47DB-A69A-1D3166268F07}" type="presParOf" srcId="{925A8A4B-84CA-4344-8B7F-1F81F7E483AA}" destId="{1F9A2234-A3EC-4DED-84FA-7F04E9CCCBBD}" srcOrd="0" destOrd="0" presId="urn:microsoft.com/office/officeart/2005/8/layout/vList4"/>
    <dgm:cxn modelId="{E36B05D5-8DC8-4B04-8C9A-C4F5EFEAA3DC}" type="presParOf" srcId="{925A8A4B-84CA-4344-8B7F-1F81F7E483AA}" destId="{C7D0743E-C3ED-4C2C-9A80-D7E58A77BB56}" srcOrd="1" destOrd="0" presId="urn:microsoft.com/office/officeart/2005/8/layout/vList4"/>
    <dgm:cxn modelId="{0F7699DF-270F-424C-8BF3-C506FEB5A9F6}" type="presParOf" srcId="{925A8A4B-84CA-4344-8B7F-1F81F7E483AA}" destId="{4047E63D-2328-41D0-A647-C8E608EE9B82}" srcOrd="2" destOrd="0" presId="urn:microsoft.com/office/officeart/2005/8/layout/vList4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Freehand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83EA2B-69B1-49A8-8C86-10A4DEE33E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113CEC-5714-4971-ADF4-F41D1F7F76DE}">
      <dgm:prSet custT="1"/>
      <dgm:spPr>
        <a:solidFill>
          <a:srgbClr val="595A85"/>
        </a:solidFill>
      </dgm:spPr>
      <dgm:t>
        <a:bodyPr/>
        <a:lstStyle/>
        <a:p>
          <a:r>
            <a:rPr lang="en-US" sz="1600" dirty="0"/>
            <a:t>Tweets related to South by Southwest, 2011</a:t>
          </a:r>
        </a:p>
      </dgm:t>
    </dgm:pt>
    <dgm:pt modelId="{9C7338DA-A570-4E99-BDB8-9388029B9311}" type="parTrans" cxnId="{C1E7E705-5B5F-484A-B493-7EDC1F19123C}">
      <dgm:prSet/>
      <dgm:spPr/>
      <dgm:t>
        <a:bodyPr/>
        <a:lstStyle/>
        <a:p>
          <a:endParaRPr lang="en-US" sz="1800"/>
        </a:p>
      </dgm:t>
    </dgm:pt>
    <dgm:pt modelId="{BF4A4CA4-B9E4-438C-8BD0-0B6B0F911E7A}" type="sibTrans" cxnId="{C1E7E705-5B5F-484A-B493-7EDC1F19123C}">
      <dgm:prSet/>
      <dgm:spPr/>
      <dgm:t>
        <a:bodyPr/>
        <a:lstStyle/>
        <a:p>
          <a:endParaRPr lang="en-US" sz="1800"/>
        </a:p>
      </dgm:t>
    </dgm:pt>
    <dgm:pt modelId="{46986AB2-1078-488A-8417-C4D71E4CEB90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Annual conference and arts festival</a:t>
          </a:r>
        </a:p>
      </dgm:t>
    </dgm:pt>
    <dgm:pt modelId="{B15C56D9-9686-4B86-9CF2-4CC9D5DFDE30}" type="parTrans" cxnId="{EC101162-2B6E-41D2-ADD8-E54CB2F186F3}">
      <dgm:prSet/>
      <dgm:spPr/>
      <dgm:t>
        <a:bodyPr/>
        <a:lstStyle/>
        <a:p>
          <a:endParaRPr lang="en-US" sz="1800"/>
        </a:p>
      </dgm:t>
    </dgm:pt>
    <dgm:pt modelId="{DF644AA4-90B7-4D62-AD5F-0D62D56EFF00}" type="sibTrans" cxnId="{EC101162-2B6E-41D2-ADD8-E54CB2F186F3}">
      <dgm:prSet/>
      <dgm:spPr/>
      <dgm:t>
        <a:bodyPr/>
        <a:lstStyle/>
        <a:p>
          <a:endParaRPr lang="en-US" sz="1800"/>
        </a:p>
      </dgm:t>
    </dgm:pt>
    <dgm:pt modelId="{EBC0D847-EB3E-4B93-BE54-9EEC01136D90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Austin, TX</a:t>
          </a:r>
        </a:p>
      </dgm:t>
    </dgm:pt>
    <dgm:pt modelId="{7AD2EAF6-D2D5-4414-9E74-7D26FA24D55D}" type="parTrans" cxnId="{B9256B7E-876B-49C8-AD65-629B36C558AA}">
      <dgm:prSet/>
      <dgm:spPr/>
      <dgm:t>
        <a:bodyPr/>
        <a:lstStyle/>
        <a:p>
          <a:endParaRPr lang="en-US" sz="1800"/>
        </a:p>
      </dgm:t>
    </dgm:pt>
    <dgm:pt modelId="{CB11E0C8-C56A-41B7-B0CB-F924F0B0CEE0}" type="sibTrans" cxnId="{B9256B7E-876B-49C8-AD65-629B36C558AA}">
      <dgm:prSet/>
      <dgm:spPr/>
      <dgm:t>
        <a:bodyPr/>
        <a:lstStyle/>
        <a:p>
          <a:endParaRPr lang="en-US" sz="1800"/>
        </a:p>
      </dgm:t>
    </dgm:pt>
    <dgm:pt modelId="{2E7D0349-0E81-4C77-AF2E-4F29D2536AB9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Major site for iPad 2 Launch</a:t>
          </a:r>
        </a:p>
      </dgm:t>
    </dgm:pt>
    <dgm:pt modelId="{C842BCB3-7177-472A-8213-F410361BB857}" type="parTrans" cxnId="{B372607B-974E-4603-AA7F-47B52ADC5D85}">
      <dgm:prSet/>
      <dgm:spPr/>
      <dgm:t>
        <a:bodyPr/>
        <a:lstStyle/>
        <a:p>
          <a:endParaRPr lang="en-US" sz="1800"/>
        </a:p>
      </dgm:t>
    </dgm:pt>
    <dgm:pt modelId="{8C5D1142-28AA-4130-8B32-1D1A114C8703}" type="sibTrans" cxnId="{B372607B-974E-4603-AA7F-47B52ADC5D85}">
      <dgm:prSet/>
      <dgm:spPr/>
      <dgm:t>
        <a:bodyPr/>
        <a:lstStyle/>
        <a:p>
          <a:endParaRPr lang="en-US" sz="1800"/>
        </a:p>
      </dgm:t>
    </dgm:pt>
    <dgm:pt modelId="{FE1F69CC-B675-471F-8CB0-F0995B6B7A9E}">
      <dgm:prSet custT="1"/>
      <dgm:spPr>
        <a:solidFill>
          <a:srgbClr val="595A85"/>
        </a:solidFill>
      </dgm:spPr>
      <dgm:t>
        <a:bodyPr/>
        <a:lstStyle/>
        <a:p>
          <a:r>
            <a:rPr lang="en-US" sz="1600"/>
            <a:t>Crowdsourced sentiment labels</a:t>
          </a:r>
        </a:p>
      </dgm:t>
    </dgm:pt>
    <dgm:pt modelId="{053AB3FA-192F-42E9-870C-D06F16068672}" type="parTrans" cxnId="{5D873FB6-FBE1-4988-9FF5-022C53765E8C}">
      <dgm:prSet/>
      <dgm:spPr/>
      <dgm:t>
        <a:bodyPr/>
        <a:lstStyle/>
        <a:p>
          <a:endParaRPr lang="en-US" sz="1800"/>
        </a:p>
      </dgm:t>
    </dgm:pt>
    <dgm:pt modelId="{4740F64D-3C84-4805-8AE6-F082110E77CE}" type="sibTrans" cxnId="{5D873FB6-FBE1-4988-9FF5-022C53765E8C}">
      <dgm:prSet/>
      <dgm:spPr/>
      <dgm:t>
        <a:bodyPr/>
        <a:lstStyle/>
        <a:p>
          <a:endParaRPr lang="en-US" sz="1800"/>
        </a:p>
      </dgm:t>
    </dgm:pt>
    <dgm:pt modelId="{9013605E-5C11-479A-9CC7-5D897C93611C}">
      <dgm:prSet custT="1"/>
      <dgm:spPr>
        <a:solidFill>
          <a:srgbClr val="595A85"/>
        </a:solidFill>
      </dgm:spPr>
      <dgm:t>
        <a:bodyPr/>
        <a:lstStyle/>
        <a:p>
          <a:r>
            <a:rPr lang="en-US" sz="1600"/>
            <a:t>~9k tweets: just text and labels</a:t>
          </a:r>
        </a:p>
      </dgm:t>
    </dgm:pt>
    <dgm:pt modelId="{FDC007C3-35C7-4601-B4F8-90FB1B7A4CE4}" type="parTrans" cxnId="{B3D320B4-3A3F-402D-9545-EF4261685BE5}">
      <dgm:prSet/>
      <dgm:spPr/>
      <dgm:t>
        <a:bodyPr/>
        <a:lstStyle/>
        <a:p>
          <a:endParaRPr lang="en-US" sz="1800"/>
        </a:p>
      </dgm:t>
    </dgm:pt>
    <dgm:pt modelId="{576BEAAC-8DBD-44D0-A030-842BD1245248}" type="sibTrans" cxnId="{B3D320B4-3A3F-402D-9545-EF4261685BE5}">
      <dgm:prSet/>
      <dgm:spPr/>
      <dgm:t>
        <a:bodyPr/>
        <a:lstStyle/>
        <a:p>
          <a:endParaRPr lang="en-US" sz="1800"/>
        </a:p>
      </dgm:t>
    </dgm:pt>
    <dgm:pt modelId="{B90A4DC7-085D-4A32-AD51-E856441883C5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Tweets are labeled with </a:t>
          </a:r>
          <a:r>
            <a:rPr lang="en-US" sz="1200" i="1" dirty="0">
              <a:solidFill>
                <a:schemeClr val="bg1"/>
              </a:solidFill>
            </a:rPr>
            <a:t>Positive,</a:t>
          </a:r>
          <a:r>
            <a:rPr lang="en-US" sz="1200" dirty="0">
              <a:solidFill>
                <a:schemeClr val="bg1"/>
              </a:solidFill>
            </a:rPr>
            <a:t> </a:t>
          </a:r>
          <a:r>
            <a:rPr lang="en-US" sz="1200" i="1" dirty="0">
              <a:solidFill>
                <a:schemeClr val="bg1"/>
              </a:solidFill>
            </a:rPr>
            <a:t>Negative</a:t>
          </a:r>
          <a:r>
            <a:rPr lang="en-US" sz="1200" dirty="0">
              <a:solidFill>
                <a:schemeClr val="bg1"/>
              </a:solidFill>
            </a:rPr>
            <a:t>, </a:t>
          </a:r>
          <a:r>
            <a:rPr lang="en-US" sz="1200" i="1" dirty="0">
              <a:solidFill>
                <a:schemeClr val="bg1"/>
              </a:solidFill>
            </a:rPr>
            <a:t>Neutral</a:t>
          </a:r>
          <a:r>
            <a:rPr lang="en-US" sz="1200" dirty="0">
              <a:solidFill>
                <a:schemeClr val="bg1"/>
              </a:solidFill>
            </a:rPr>
            <a:t>, or </a:t>
          </a:r>
          <a:r>
            <a:rPr lang="en-US" sz="1200" i="1" dirty="0">
              <a:solidFill>
                <a:schemeClr val="bg1"/>
              </a:solidFill>
            </a:rPr>
            <a:t>Uncertain</a:t>
          </a:r>
          <a:endParaRPr lang="en-US" sz="1200" dirty="0">
            <a:solidFill>
              <a:schemeClr val="bg1"/>
            </a:solidFill>
          </a:endParaRPr>
        </a:p>
      </dgm:t>
    </dgm:pt>
    <dgm:pt modelId="{3CE34497-4839-4B46-B6B0-275E0DCD97F9}" type="parTrans" cxnId="{89458281-20F2-4A3F-B4FF-02547FBF3DC1}">
      <dgm:prSet/>
      <dgm:spPr/>
      <dgm:t>
        <a:bodyPr/>
        <a:lstStyle/>
        <a:p>
          <a:endParaRPr lang="en-US" sz="1800"/>
        </a:p>
      </dgm:t>
    </dgm:pt>
    <dgm:pt modelId="{6BF524D1-CBBF-4AD4-B55B-F187388716FF}" type="sibTrans" cxnId="{89458281-20F2-4A3F-B4FF-02547FBF3DC1}">
      <dgm:prSet/>
      <dgm:spPr/>
      <dgm:t>
        <a:bodyPr/>
        <a:lstStyle/>
        <a:p>
          <a:endParaRPr lang="en-US" sz="1800"/>
        </a:p>
      </dgm:t>
    </dgm:pt>
    <dgm:pt modelId="{72111CB9-4ED7-4702-A8B0-ABF4D360631E}">
      <dgm:prSet custT="1"/>
      <dgm:spPr/>
      <dgm:t>
        <a:bodyPr/>
        <a:lstStyle/>
        <a:p>
          <a:r>
            <a:rPr lang="en-US" sz="1200" dirty="0">
              <a:solidFill>
                <a:schemeClr val="bg1"/>
              </a:solidFill>
            </a:rPr>
            <a:t>Tweets are labeled with brands and products related to the sentiment</a:t>
          </a:r>
        </a:p>
      </dgm:t>
    </dgm:pt>
    <dgm:pt modelId="{B41D2DB1-E136-4FCA-B79F-1EB65576D2FB}" type="parTrans" cxnId="{19100A1D-7AFC-40ED-BE49-1EBCC88255ED}">
      <dgm:prSet/>
      <dgm:spPr/>
      <dgm:t>
        <a:bodyPr/>
        <a:lstStyle/>
        <a:p>
          <a:endParaRPr lang="en-US" sz="1800"/>
        </a:p>
      </dgm:t>
    </dgm:pt>
    <dgm:pt modelId="{F2562BE1-D552-4FFF-94FF-D3BC7DAA92CB}" type="sibTrans" cxnId="{19100A1D-7AFC-40ED-BE49-1EBCC88255ED}">
      <dgm:prSet/>
      <dgm:spPr/>
      <dgm:t>
        <a:bodyPr/>
        <a:lstStyle/>
        <a:p>
          <a:endParaRPr lang="en-US" sz="1800"/>
        </a:p>
      </dgm:t>
    </dgm:pt>
    <dgm:pt modelId="{CA01676B-1795-4F55-BFFC-DCF338384528}">
      <dgm:prSet custT="1"/>
      <dgm:spPr>
        <a:solidFill>
          <a:srgbClr val="595A85"/>
        </a:solidFill>
      </dgm:spPr>
      <dgm:t>
        <a:bodyPr/>
        <a:lstStyle/>
        <a:p>
          <a:r>
            <a:rPr lang="en-US" sz="1600" dirty="0"/>
            <a:t>Sparse ‘Negative’ class</a:t>
          </a:r>
        </a:p>
      </dgm:t>
    </dgm:pt>
    <dgm:pt modelId="{49DAF52A-507D-43FB-A195-C846453ECD17}" type="parTrans" cxnId="{584701E5-ABBE-4DE5-B301-B1E33B33C17F}">
      <dgm:prSet/>
      <dgm:spPr/>
      <dgm:t>
        <a:bodyPr/>
        <a:lstStyle/>
        <a:p>
          <a:endParaRPr lang="en-US" sz="1800"/>
        </a:p>
      </dgm:t>
    </dgm:pt>
    <dgm:pt modelId="{EB2B3CAF-50EE-4CC8-BA89-76C9B4EBD2C7}" type="sibTrans" cxnId="{584701E5-ABBE-4DE5-B301-B1E33B33C17F}">
      <dgm:prSet/>
      <dgm:spPr/>
      <dgm:t>
        <a:bodyPr/>
        <a:lstStyle/>
        <a:p>
          <a:endParaRPr lang="en-US" sz="1800"/>
        </a:p>
      </dgm:t>
    </dgm:pt>
    <dgm:pt modelId="{B1674550-7D11-4155-B928-E21F50A68ACB}" type="pres">
      <dgm:prSet presAssocID="{E183EA2B-69B1-49A8-8C86-10A4DEE33EED}" presName="linear" presStyleCnt="0">
        <dgm:presLayoutVars>
          <dgm:animLvl val="lvl"/>
          <dgm:resizeHandles val="exact"/>
        </dgm:presLayoutVars>
      </dgm:prSet>
      <dgm:spPr/>
    </dgm:pt>
    <dgm:pt modelId="{F68FBD08-E81E-49FB-BBC1-6709375131DE}" type="pres">
      <dgm:prSet presAssocID="{34113CEC-5714-4971-ADF4-F41D1F7F76D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73CC9BE-90D6-41FF-838B-C9CE862DAD21}" type="pres">
      <dgm:prSet presAssocID="{34113CEC-5714-4971-ADF4-F41D1F7F76DE}" presName="childText" presStyleLbl="revTx" presStyleIdx="0" presStyleCnt="2">
        <dgm:presLayoutVars>
          <dgm:bulletEnabled val="1"/>
        </dgm:presLayoutVars>
      </dgm:prSet>
      <dgm:spPr/>
    </dgm:pt>
    <dgm:pt modelId="{FD0B90FC-E36C-4CEE-8B41-3723EB6846BF}" type="pres">
      <dgm:prSet presAssocID="{FE1F69CC-B675-471F-8CB0-F0995B6B7A9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8AC3B1B-6B18-4007-9D77-2F08A8651285}" type="pres">
      <dgm:prSet presAssocID="{4740F64D-3C84-4805-8AE6-F082110E77CE}" presName="spacer" presStyleCnt="0"/>
      <dgm:spPr/>
    </dgm:pt>
    <dgm:pt modelId="{BC7B089C-3038-4C7E-B2CA-4D6078215330}" type="pres">
      <dgm:prSet presAssocID="{9013605E-5C11-479A-9CC7-5D897C93611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0666F6-15FB-435D-AF5C-03EC7B35F90B}" type="pres">
      <dgm:prSet presAssocID="{9013605E-5C11-479A-9CC7-5D897C93611C}" presName="childText" presStyleLbl="revTx" presStyleIdx="1" presStyleCnt="2">
        <dgm:presLayoutVars>
          <dgm:bulletEnabled val="1"/>
        </dgm:presLayoutVars>
      </dgm:prSet>
      <dgm:spPr/>
    </dgm:pt>
    <dgm:pt modelId="{C8438F0D-ABC7-419F-B15D-A9FE18A33071}" type="pres">
      <dgm:prSet presAssocID="{CA01676B-1795-4F55-BFFC-DCF3383845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1E7E705-5B5F-484A-B493-7EDC1F19123C}" srcId="{E183EA2B-69B1-49A8-8C86-10A4DEE33EED}" destId="{34113CEC-5714-4971-ADF4-F41D1F7F76DE}" srcOrd="0" destOrd="0" parTransId="{9C7338DA-A570-4E99-BDB8-9388029B9311}" sibTransId="{BF4A4CA4-B9E4-438C-8BD0-0B6B0F911E7A}"/>
    <dgm:cxn modelId="{19100A1D-7AFC-40ED-BE49-1EBCC88255ED}" srcId="{9013605E-5C11-479A-9CC7-5D897C93611C}" destId="{72111CB9-4ED7-4702-A8B0-ABF4D360631E}" srcOrd="1" destOrd="0" parTransId="{B41D2DB1-E136-4FCA-B79F-1EB65576D2FB}" sibTransId="{F2562BE1-D552-4FFF-94FF-D3BC7DAA92CB}"/>
    <dgm:cxn modelId="{2601C938-9DBD-4FED-A763-0B15D757ABA2}" type="presOf" srcId="{2E7D0349-0E81-4C77-AF2E-4F29D2536AB9}" destId="{973CC9BE-90D6-41FF-838B-C9CE862DAD21}" srcOrd="0" destOrd="2" presId="urn:microsoft.com/office/officeart/2005/8/layout/vList2"/>
    <dgm:cxn modelId="{EC101162-2B6E-41D2-ADD8-E54CB2F186F3}" srcId="{34113CEC-5714-4971-ADF4-F41D1F7F76DE}" destId="{46986AB2-1078-488A-8417-C4D71E4CEB90}" srcOrd="0" destOrd="0" parTransId="{B15C56D9-9686-4B86-9CF2-4CC9D5DFDE30}" sibTransId="{DF644AA4-90B7-4D62-AD5F-0D62D56EFF00}"/>
    <dgm:cxn modelId="{D0D5D144-BF31-4E6C-AE8B-C210BA454B95}" type="presOf" srcId="{CA01676B-1795-4F55-BFFC-DCF338384528}" destId="{C8438F0D-ABC7-419F-B15D-A9FE18A33071}" srcOrd="0" destOrd="0" presId="urn:microsoft.com/office/officeart/2005/8/layout/vList2"/>
    <dgm:cxn modelId="{77F4A451-3B88-412E-B944-78D9E5DC363F}" type="presOf" srcId="{E183EA2B-69B1-49A8-8C86-10A4DEE33EED}" destId="{B1674550-7D11-4155-B928-E21F50A68ACB}" srcOrd="0" destOrd="0" presId="urn:microsoft.com/office/officeart/2005/8/layout/vList2"/>
    <dgm:cxn modelId="{6001F951-5548-417C-997C-A597527FB6E1}" type="presOf" srcId="{46986AB2-1078-488A-8417-C4D71E4CEB90}" destId="{973CC9BE-90D6-41FF-838B-C9CE862DAD21}" srcOrd="0" destOrd="0" presId="urn:microsoft.com/office/officeart/2005/8/layout/vList2"/>
    <dgm:cxn modelId="{B372607B-974E-4603-AA7F-47B52ADC5D85}" srcId="{34113CEC-5714-4971-ADF4-F41D1F7F76DE}" destId="{2E7D0349-0E81-4C77-AF2E-4F29D2536AB9}" srcOrd="2" destOrd="0" parTransId="{C842BCB3-7177-472A-8213-F410361BB857}" sibTransId="{8C5D1142-28AA-4130-8B32-1D1A114C8703}"/>
    <dgm:cxn modelId="{B9256B7E-876B-49C8-AD65-629B36C558AA}" srcId="{34113CEC-5714-4971-ADF4-F41D1F7F76DE}" destId="{EBC0D847-EB3E-4B93-BE54-9EEC01136D90}" srcOrd="1" destOrd="0" parTransId="{7AD2EAF6-D2D5-4414-9E74-7D26FA24D55D}" sibTransId="{CB11E0C8-C56A-41B7-B0CB-F924F0B0CEE0}"/>
    <dgm:cxn modelId="{00FB4A81-F8F3-4B8A-B1C3-07A37137E7E4}" type="presOf" srcId="{EBC0D847-EB3E-4B93-BE54-9EEC01136D90}" destId="{973CC9BE-90D6-41FF-838B-C9CE862DAD21}" srcOrd="0" destOrd="1" presId="urn:microsoft.com/office/officeart/2005/8/layout/vList2"/>
    <dgm:cxn modelId="{89458281-20F2-4A3F-B4FF-02547FBF3DC1}" srcId="{9013605E-5C11-479A-9CC7-5D897C93611C}" destId="{B90A4DC7-085D-4A32-AD51-E856441883C5}" srcOrd="0" destOrd="0" parTransId="{3CE34497-4839-4B46-B6B0-275E0DCD97F9}" sibTransId="{6BF524D1-CBBF-4AD4-B55B-F187388716FF}"/>
    <dgm:cxn modelId="{7246A988-2F42-4D5F-8A2B-02287798F47A}" type="presOf" srcId="{9013605E-5C11-479A-9CC7-5D897C93611C}" destId="{BC7B089C-3038-4C7E-B2CA-4D6078215330}" srcOrd="0" destOrd="0" presId="urn:microsoft.com/office/officeart/2005/8/layout/vList2"/>
    <dgm:cxn modelId="{133E2890-C07E-48D6-B1C8-72382C8BC8A2}" type="presOf" srcId="{72111CB9-4ED7-4702-A8B0-ABF4D360631E}" destId="{EF0666F6-15FB-435D-AF5C-03EC7B35F90B}" srcOrd="0" destOrd="1" presId="urn:microsoft.com/office/officeart/2005/8/layout/vList2"/>
    <dgm:cxn modelId="{7E87E291-8C37-4CA5-98E9-2BB79D5CEF2D}" type="presOf" srcId="{B90A4DC7-085D-4A32-AD51-E856441883C5}" destId="{EF0666F6-15FB-435D-AF5C-03EC7B35F90B}" srcOrd="0" destOrd="0" presId="urn:microsoft.com/office/officeart/2005/8/layout/vList2"/>
    <dgm:cxn modelId="{B3D320B4-3A3F-402D-9545-EF4261685BE5}" srcId="{E183EA2B-69B1-49A8-8C86-10A4DEE33EED}" destId="{9013605E-5C11-479A-9CC7-5D897C93611C}" srcOrd="2" destOrd="0" parTransId="{FDC007C3-35C7-4601-B4F8-90FB1B7A4CE4}" sibTransId="{576BEAAC-8DBD-44D0-A030-842BD1245248}"/>
    <dgm:cxn modelId="{5D873FB6-FBE1-4988-9FF5-022C53765E8C}" srcId="{E183EA2B-69B1-49A8-8C86-10A4DEE33EED}" destId="{FE1F69CC-B675-471F-8CB0-F0995B6B7A9E}" srcOrd="1" destOrd="0" parTransId="{053AB3FA-192F-42E9-870C-D06F16068672}" sibTransId="{4740F64D-3C84-4805-8AE6-F082110E77CE}"/>
    <dgm:cxn modelId="{C1B837C0-9143-431D-9208-BA66AF3222CA}" type="presOf" srcId="{34113CEC-5714-4971-ADF4-F41D1F7F76DE}" destId="{F68FBD08-E81E-49FB-BBC1-6709375131DE}" srcOrd="0" destOrd="0" presId="urn:microsoft.com/office/officeart/2005/8/layout/vList2"/>
    <dgm:cxn modelId="{B5C2DDC3-A2C3-4D69-8871-8FB6E588F223}" type="presOf" srcId="{FE1F69CC-B675-471F-8CB0-F0995B6B7A9E}" destId="{FD0B90FC-E36C-4CEE-8B41-3723EB6846BF}" srcOrd="0" destOrd="0" presId="urn:microsoft.com/office/officeart/2005/8/layout/vList2"/>
    <dgm:cxn modelId="{584701E5-ABBE-4DE5-B301-B1E33B33C17F}" srcId="{E183EA2B-69B1-49A8-8C86-10A4DEE33EED}" destId="{CA01676B-1795-4F55-BFFC-DCF338384528}" srcOrd="3" destOrd="0" parTransId="{49DAF52A-507D-43FB-A195-C846453ECD17}" sibTransId="{EB2B3CAF-50EE-4CC8-BA89-76C9B4EBD2C7}"/>
    <dgm:cxn modelId="{AF7B6F1B-B049-4145-ADF3-EFC56180CE07}" type="presParOf" srcId="{B1674550-7D11-4155-B928-E21F50A68ACB}" destId="{F68FBD08-E81E-49FB-BBC1-6709375131DE}" srcOrd="0" destOrd="0" presId="urn:microsoft.com/office/officeart/2005/8/layout/vList2"/>
    <dgm:cxn modelId="{9812E068-7D33-4E51-9F4E-F8067EE25D12}" type="presParOf" srcId="{B1674550-7D11-4155-B928-E21F50A68ACB}" destId="{973CC9BE-90D6-41FF-838B-C9CE862DAD21}" srcOrd="1" destOrd="0" presId="urn:microsoft.com/office/officeart/2005/8/layout/vList2"/>
    <dgm:cxn modelId="{02A23D43-0E55-4238-A200-3FF245C7E35F}" type="presParOf" srcId="{B1674550-7D11-4155-B928-E21F50A68ACB}" destId="{FD0B90FC-E36C-4CEE-8B41-3723EB6846BF}" srcOrd="2" destOrd="0" presId="urn:microsoft.com/office/officeart/2005/8/layout/vList2"/>
    <dgm:cxn modelId="{51992C6D-1ECD-41D3-8495-09D2B48D2DF8}" type="presParOf" srcId="{B1674550-7D11-4155-B928-E21F50A68ACB}" destId="{F8AC3B1B-6B18-4007-9D77-2F08A8651285}" srcOrd="3" destOrd="0" presId="urn:microsoft.com/office/officeart/2005/8/layout/vList2"/>
    <dgm:cxn modelId="{B06248C3-FAA7-4DD0-839B-C7C25210E02A}" type="presParOf" srcId="{B1674550-7D11-4155-B928-E21F50A68ACB}" destId="{BC7B089C-3038-4C7E-B2CA-4D6078215330}" srcOrd="4" destOrd="0" presId="urn:microsoft.com/office/officeart/2005/8/layout/vList2"/>
    <dgm:cxn modelId="{CAE6EE17-49BF-4EF7-BA7D-E69F46B3F1CC}" type="presParOf" srcId="{B1674550-7D11-4155-B928-E21F50A68ACB}" destId="{EF0666F6-15FB-435D-AF5C-03EC7B35F90B}" srcOrd="5" destOrd="0" presId="urn:microsoft.com/office/officeart/2005/8/layout/vList2"/>
    <dgm:cxn modelId="{56E7206D-E2A4-4E76-B165-42959D6DC3F8}" type="presParOf" srcId="{B1674550-7D11-4155-B928-E21F50A68ACB}" destId="{C8438F0D-ABC7-419F-B15D-A9FE18A330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5/8/layout/vList3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1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1100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Lowercase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Porter stem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1AF3C4A0-252A-4EF3-A167-7CBEAA431380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TF*IDF Vectorization</a:t>
          </a:r>
        </a:p>
      </dgm:t>
    </dgm:pt>
    <dgm:pt modelId="{3755BF27-CD89-4331-B84F-A28737E481D6}" type="parTrans" cxnId="{4A6276EF-88C5-4075-B4C8-51AD9EE6A0E0}">
      <dgm:prSet/>
      <dgm:spPr/>
      <dgm:t>
        <a:bodyPr/>
        <a:lstStyle/>
        <a:p>
          <a:endParaRPr lang="en-US"/>
        </a:p>
      </dgm:t>
    </dgm:pt>
    <dgm:pt modelId="{B0DB915C-262F-4BDF-A9DC-9D0637D8E6B9}" type="sibTrans" cxnId="{4A6276EF-88C5-4075-B4C8-51AD9EE6A0E0}">
      <dgm:prSet/>
      <dgm:spPr/>
      <dgm:t>
        <a:bodyPr/>
        <a:lstStyle/>
        <a:p>
          <a:endParaRPr lang="en-US"/>
        </a:p>
      </dgm:t>
    </dgm:pt>
    <dgm:pt modelId="{B67DC13F-1699-4A4C-AF5D-4B0733EEFDF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Term Frequency * Inverse Document Frequency</a:t>
          </a:r>
        </a:p>
      </dgm:t>
    </dgm:pt>
    <dgm:pt modelId="{6AD3FCE1-62EB-4681-B4DE-EC6CEA518C01}" type="parTrans" cxnId="{01990DEA-C64C-4E5B-97FD-4DC39BBA2E1E}">
      <dgm:prSet/>
      <dgm:spPr/>
      <dgm:t>
        <a:bodyPr/>
        <a:lstStyle/>
        <a:p>
          <a:endParaRPr lang="en-US"/>
        </a:p>
      </dgm:t>
    </dgm:pt>
    <dgm:pt modelId="{15E478FC-609B-4ABE-9C34-02E9E31645E0}" type="sibTrans" cxnId="{01990DEA-C64C-4E5B-97FD-4DC39BBA2E1E}">
      <dgm:prSet/>
      <dgm:spPr/>
      <dgm:t>
        <a:bodyPr/>
        <a:lstStyle/>
        <a:p>
          <a:endParaRPr lang="en-US"/>
        </a:p>
      </dgm:t>
    </dgm:pt>
    <dgm:pt modelId="{65C2DFC4-B08D-435F-9458-2B90DD0FACB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Balances term count with </a:t>
          </a:r>
          <a:r>
            <a:rPr lang="en-US" b="1" dirty="0"/>
            <a:t>corpus-wide rarity</a:t>
          </a:r>
        </a:p>
      </dgm:t>
    </dgm:pt>
    <dgm:pt modelId="{54893FE9-BE24-424B-AEB6-5693E64BA2BF}" type="parTrans" cxnId="{52C39A7F-2DD6-467F-8083-44A941F455E9}">
      <dgm:prSet/>
      <dgm:spPr/>
      <dgm:t>
        <a:bodyPr/>
        <a:lstStyle/>
        <a:p>
          <a:endParaRPr lang="en-US"/>
        </a:p>
      </dgm:t>
    </dgm:pt>
    <dgm:pt modelId="{1BBBF497-F09B-4742-8CCD-D6D532CECEC9}" type="sibTrans" cxnId="{52C39A7F-2DD6-467F-8083-44A941F455E9}">
      <dgm:prSet/>
      <dgm:spPr/>
      <dgm:t>
        <a:bodyPr/>
        <a:lstStyle/>
        <a:p>
          <a:endParaRPr lang="en-US"/>
        </a:p>
      </dgm:t>
    </dgm:pt>
    <dgm:pt modelId="{86E3DA37-435D-4281-9C65-B231C7AA9259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b="0" dirty="0"/>
            <a:t>A high score means high term importance</a:t>
          </a:r>
        </a:p>
      </dgm:t>
    </dgm:pt>
    <dgm:pt modelId="{19F68337-7BB2-41E5-AE5E-751D18B0B849}" type="parTrans" cxnId="{46BC6486-5DF7-4F6F-9F30-161B46D9B766}">
      <dgm:prSet/>
      <dgm:spPr/>
      <dgm:t>
        <a:bodyPr/>
        <a:lstStyle/>
        <a:p>
          <a:endParaRPr lang="en-US"/>
        </a:p>
      </dgm:t>
    </dgm:pt>
    <dgm:pt modelId="{72C178F0-10C4-4D09-8C1B-1482B961DA18}" type="sibTrans" cxnId="{46BC6486-5DF7-4F6F-9F30-161B46D9B766}">
      <dgm:prSet/>
      <dgm:spPr/>
      <dgm:t>
        <a:bodyPr/>
        <a:lstStyle/>
        <a:p>
          <a:endParaRPr lang="en-US"/>
        </a:p>
      </dgm:t>
    </dgm:pt>
    <dgm:pt modelId="{6CCCA3EB-68EE-4528-9845-F7EA566E689A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VADER Analysis</a:t>
          </a:r>
        </a:p>
      </dgm:t>
    </dgm:pt>
    <dgm:pt modelId="{D4F38231-496C-4D8E-B8E5-D4E058FAF2CA}" type="parTrans" cxnId="{49F76349-8C27-48C7-ACBB-CE23841BD797}">
      <dgm:prSet/>
      <dgm:spPr/>
      <dgm:t>
        <a:bodyPr/>
        <a:lstStyle/>
        <a:p>
          <a:endParaRPr lang="en-US"/>
        </a:p>
      </dgm:t>
    </dgm:pt>
    <dgm:pt modelId="{B9CEE19C-779F-4728-8D45-73F3B00387CD}" type="sibTrans" cxnId="{49F76349-8C27-48C7-ACBB-CE23841BD797}">
      <dgm:prSet/>
      <dgm:spPr/>
      <dgm:t>
        <a:bodyPr/>
        <a:lstStyle/>
        <a:p>
          <a:endParaRPr lang="en-US"/>
        </a:p>
      </dgm:t>
    </dgm:pt>
    <dgm:pt modelId="{A9586356-4C80-4A7A-B7EC-C620D43BD76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Valence Aware Dictionary and Sentiment Reasoner</a:t>
          </a:r>
        </a:p>
      </dgm:t>
    </dgm:pt>
    <dgm:pt modelId="{9D878F60-D084-4954-9AC1-A508F98F5595}" type="parTrans" cxnId="{8A46ADB3-4B4A-4D2B-AA15-337939F943E8}">
      <dgm:prSet/>
      <dgm:spPr/>
      <dgm:t>
        <a:bodyPr/>
        <a:lstStyle/>
        <a:p>
          <a:endParaRPr lang="en-US"/>
        </a:p>
      </dgm:t>
    </dgm:pt>
    <dgm:pt modelId="{3A7933A2-C7CE-4EEF-A18D-EB7C2B5BD476}" type="sibTrans" cxnId="{8A46ADB3-4B4A-4D2B-AA15-337939F943E8}">
      <dgm:prSet/>
      <dgm:spPr/>
      <dgm:t>
        <a:bodyPr/>
        <a:lstStyle/>
        <a:p>
          <a:endParaRPr lang="en-US"/>
        </a:p>
      </dgm:t>
    </dgm:pt>
    <dgm:pt modelId="{EB058062-8E33-4E80-B2BD-41B6F403F287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Rule-based sentiment analysis tool</a:t>
          </a:r>
          <a:endParaRPr lang="en-US" b="1" dirty="0"/>
        </a:p>
      </dgm:t>
    </dgm:pt>
    <dgm:pt modelId="{8F8BDC98-5BEF-4411-BE89-935BE9B2CFA5}" type="parTrans" cxnId="{E1CDED5C-9CA3-43BC-B9CB-57F5BBC33A22}">
      <dgm:prSet/>
      <dgm:spPr/>
      <dgm:t>
        <a:bodyPr/>
        <a:lstStyle/>
        <a:p>
          <a:endParaRPr lang="en-US"/>
        </a:p>
      </dgm:t>
    </dgm:pt>
    <dgm:pt modelId="{7E4E7E27-0161-489A-AAA7-447C4F527BD9}" type="sibTrans" cxnId="{E1CDED5C-9CA3-43BC-B9CB-57F5BBC33A22}">
      <dgm:prSet/>
      <dgm:spPr/>
      <dgm:t>
        <a:bodyPr/>
        <a:lstStyle/>
        <a:p>
          <a:endParaRPr lang="en-US"/>
        </a:p>
      </dgm:t>
    </dgm:pt>
    <dgm:pt modelId="{28CBB2DA-915F-4338-BEB9-0954CAAD19BD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b="0" dirty="0"/>
            <a:t>Gives each tweet a Positive, Negative, Neutral, and Compound polarity score</a:t>
          </a:r>
        </a:p>
      </dgm:t>
    </dgm:pt>
    <dgm:pt modelId="{B067D1D7-0EAD-4C33-907B-F00760392E96}" type="parTrans" cxnId="{48BD82EE-D90B-4166-A429-DBDFA217A5DA}">
      <dgm:prSet/>
      <dgm:spPr/>
      <dgm:t>
        <a:bodyPr/>
        <a:lstStyle/>
        <a:p>
          <a:endParaRPr lang="en-US"/>
        </a:p>
      </dgm:t>
    </dgm:pt>
    <dgm:pt modelId="{3E93CC82-CB41-48ED-AEE2-7EC78F5E5AFF}" type="sibTrans" cxnId="{48BD82EE-D90B-4166-A429-DBDFA217A5DA}">
      <dgm:prSet/>
      <dgm:spPr/>
      <dgm:t>
        <a:bodyPr/>
        <a:lstStyle/>
        <a:p>
          <a:endParaRPr lang="en-US"/>
        </a:p>
      </dgm:t>
    </dgm:pt>
    <dgm:pt modelId="{9D6606E5-7B09-4C5D-9D97-429E6EAB5D6E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negation</a:t>
          </a:r>
        </a:p>
      </dgm:t>
    </dgm:pt>
    <dgm:pt modelId="{471C1FF0-9C11-426F-9E6C-1E4CA1C56831}" type="parTrans" cxnId="{949EE670-746C-4997-8A98-4419CFB29B5B}">
      <dgm:prSet/>
      <dgm:spPr/>
      <dgm:t>
        <a:bodyPr/>
        <a:lstStyle/>
        <a:p>
          <a:endParaRPr lang="en-US"/>
        </a:p>
      </dgm:t>
    </dgm:pt>
    <dgm:pt modelId="{AE56CE6D-1F0B-4AFF-AF07-A6D5BA475266}" type="sibTrans" cxnId="{949EE670-746C-4997-8A98-4419CFB29B5B}">
      <dgm:prSet/>
      <dgm:spPr/>
      <dgm:t>
        <a:bodyPr/>
        <a:lstStyle/>
        <a:p>
          <a:endParaRPr lang="en-US"/>
        </a:p>
      </dgm:t>
    </dgm:pt>
    <dgm:pt modelId="{31A1D165-4377-4195-A6DE-9C7CF8065226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900" dirty="0"/>
            <a:t>Naïve Bayes</a:t>
          </a:r>
        </a:p>
      </dgm:t>
    </dgm:pt>
    <dgm:pt modelId="{BEF7EF48-D77B-43F1-908C-D7FCEA831F8C}" type="parTrans" cxnId="{D40C63AA-100B-424B-A773-3E1A3FBD414A}">
      <dgm:prSet/>
      <dgm:spPr/>
      <dgm:t>
        <a:bodyPr/>
        <a:lstStyle/>
        <a:p>
          <a:endParaRPr lang="en-US"/>
        </a:p>
      </dgm:t>
    </dgm:pt>
    <dgm:pt modelId="{DE69A5B7-0035-45B1-8A1E-DC7A3F1AF692}" type="sibTrans" cxnId="{D40C63AA-100B-424B-A773-3E1A3FBD414A}">
      <dgm:prSet/>
      <dgm:spPr/>
      <dgm:t>
        <a:bodyPr/>
        <a:lstStyle/>
        <a:p>
          <a:endParaRPr lang="en-US"/>
        </a:p>
      </dgm:t>
    </dgm:pt>
    <dgm:pt modelId="{36FF8401-725A-48EE-B31E-11814D92876B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900" dirty="0"/>
            <a:t>Linear SVM</a:t>
          </a:r>
        </a:p>
      </dgm:t>
    </dgm:pt>
    <dgm:pt modelId="{FF60FEA2-8567-42C7-A850-1A34A400A7FB}" type="parTrans" cxnId="{04020AF0-F04A-42D1-B669-47FF055D0FDA}">
      <dgm:prSet/>
      <dgm:spPr/>
      <dgm:t>
        <a:bodyPr/>
        <a:lstStyle/>
        <a:p>
          <a:endParaRPr lang="en-US"/>
        </a:p>
      </dgm:t>
    </dgm:pt>
    <dgm:pt modelId="{ABE57A8D-79F1-43EB-ACFC-B62D742A292A}" type="sibTrans" cxnId="{04020AF0-F04A-42D1-B669-47FF055D0FDA}">
      <dgm:prSet/>
      <dgm:spPr/>
      <dgm:t>
        <a:bodyPr/>
        <a:lstStyle/>
        <a:p>
          <a:endParaRPr lang="en-US"/>
        </a:p>
      </dgm:t>
    </dgm:pt>
    <dgm:pt modelId="{3A1FD2B4-77EC-4676-B02B-898AC7B32CBE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sz="900" dirty="0"/>
            <a:t>Performed better than:</a:t>
          </a:r>
        </a:p>
      </dgm:t>
    </dgm:pt>
    <dgm:pt modelId="{166CF090-1E4A-4009-99DD-DEA194B1F2A6}" type="sibTrans" cxnId="{365E99FE-AE15-403F-9256-559845320EE1}">
      <dgm:prSet/>
      <dgm:spPr/>
      <dgm:t>
        <a:bodyPr/>
        <a:lstStyle/>
        <a:p>
          <a:endParaRPr lang="en-US"/>
        </a:p>
      </dgm:t>
    </dgm:pt>
    <dgm:pt modelId="{9CB5DBF8-8BBF-4666-8060-89D9D5F96CD9}" type="parTrans" cxnId="{365E99FE-AE15-403F-9256-559845320EE1}">
      <dgm:prSet/>
      <dgm:spPr/>
      <dgm:t>
        <a:bodyPr/>
        <a:lstStyle/>
        <a:p>
          <a:endParaRPr lang="en-US"/>
        </a:p>
      </dgm:t>
    </dgm:pt>
    <dgm:pt modelId="{CFFC457A-D8C9-4C37-B01D-F0CED4FE0E80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 sz="900" dirty="0"/>
        </a:p>
      </dgm:t>
    </dgm:pt>
    <dgm:pt modelId="{9E5CF625-0C03-4874-96DA-34668AD0C275}" type="sibTrans" cxnId="{4BB2C762-61F0-4B2B-B172-F5B959991683}">
      <dgm:prSet/>
      <dgm:spPr/>
      <dgm:t>
        <a:bodyPr/>
        <a:lstStyle/>
        <a:p>
          <a:endParaRPr lang="en-US"/>
        </a:p>
      </dgm:t>
    </dgm:pt>
    <dgm:pt modelId="{5D8F4273-97DA-4DCD-8A0D-6B20FBDBC470}" type="parTrans" cxnId="{4BB2C762-61F0-4B2B-B172-F5B959991683}">
      <dgm:prSet/>
      <dgm:spPr/>
      <dgm:t>
        <a:bodyPr/>
        <a:lstStyle/>
        <a:p>
          <a:endParaRPr lang="en-US"/>
        </a:p>
      </dgm:t>
    </dgm:pt>
    <dgm:pt modelId="{34FCBE58-0AEB-4B9D-94D0-92E7C1B24A55}">
      <dgm:prSet custT="1"/>
      <dgm:spPr/>
      <dgm:t>
        <a:bodyPr/>
        <a:lstStyle/>
        <a:p>
          <a:pPr algn="l"/>
          <a:r>
            <a:rPr lang="en-US" sz="900" dirty="0"/>
            <a:t>Many parameter sweeps</a:t>
          </a:r>
        </a:p>
      </dgm:t>
    </dgm:pt>
    <dgm:pt modelId="{482AA66D-6FD7-42C8-BBE5-6EFBAF3E07E5}" type="parTrans" cxnId="{02D420AE-1F2E-4AF2-A422-2815EC7AC009}">
      <dgm:prSet/>
      <dgm:spPr/>
      <dgm:t>
        <a:bodyPr/>
        <a:lstStyle/>
        <a:p>
          <a:endParaRPr lang="en-US"/>
        </a:p>
      </dgm:t>
    </dgm:pt>
    <dgm:pt modelId="{AF42C5F9-B33D-4558-9FFC-7192BAD10943}" type="sibTrans" cxnId="{02D420AE-1F2E-4AF2-A422-2815EC7AC009}">
      <dgm:prSet/>
      <dgm:spPr/>
      <dgm:t>
        <a:bodyPr/>
        <a:lstStyle/>
        <a:p>
          <a:endParaRPr lang="en-US"/>
        </a:p>
      </dgm:t>
    </dgm:pt>
    <dgm:pt modelId="{E84D2DC9-4658-46DE-9F1A-40F8BAC71201}">
      <dgm:prSet custT="1"/>
      <dgm:spPr/>
      <dgm:t>
        <a:bodyPr/>
        <a:lstStyle/>
        <a:p>
          <a:pPr algn="l"/>
          <a:r>
            <a:rPr lang="en-US" sz="900" dirty="0"/>
            <a:t>Careful attention to detail</a:t>
          </a:r>
        </a:p>
      </dgm:t>
    </dgm:pt>
    <dgm:pt modelId="{DA234C4E-D529-4A9D-AB57-70E23B361F96}" type="parTrans" cxnId="{98A7234D-1E65-44D7-9A54-9274341D8D51}">
      <dgm:prSet/>
      <dgm:spPr/>
      <dgm:t>
        <a:bodyPr/>
        <a:lstStyle/>
        <a:p>
          <a:endParaRPr lang="en-US"/>
        </a:p>
      </dgm:t>
    </dgm:pt>
    <dgm:pt modelId="{3DFE9A76-A935-4126-A7C8-738D70203A51}" type="sibTrans" cxnId="{98A7234D-1E65-44D7-9A54-9274341D8D51}">
      <dgm:prSet/>
      <dgm:spPr/>
      <dgm:t>
        <a:bodyPr/>
        <a:lstStyle/>
        <a:p>
          <a:endParaRPr lang="en-US"/>
        </a:p>
      </dgm:t>
    </dgm:pt>
    <dgm:pt modelId="{97F60D62-4089-4315-AF33-5F51264B559C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B356ED8A-7643-4EEA-9819-5E3627EBF1FD}" type="pres">
      <dgm:prSet presAssocID="{B5FC5C82-1972-42D5-AB88-A6D0F97A5A69}" presName="composite" presStyleCnt="0"/>
      <dgm:spPr/>
    </dgm:pt>
    <dgm:pt modelId="{910AC919-04E2-460F-93A6-4B5221DDDC1E}" type="pres">
      <dgm:prSet presAssocID="{B5FC5C82-1972-42D5-AB88-A6D0F97A5A69}" presName="imgShp" presStyleLbl="fgImgPlace1" presStyleIdx="0" presStyleCnt="5" custLinFactNeighborX="-2413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72DBC4F4-9179-4849-829B-5357BE801C18}" type="pres">
      <dgm:prSet presAssocID="{B5FC5C82-1972-42D5-AB88-A6D0F97A5A69}" presName="txShp" presStyleLbl="node1" presStyleIdx="0" presStyleCnt="5" custScaleY="99823">
        <dgm:presLayoutVars>
          <dgm:bulletEnabled val="1"/>
        </dgm:presLayoutVars>
      </dgm:prSet>
      <dgm:spPr/>
    </dgm:pt>
    <dgm:pt modelId="{7471549B-CB55-4A2E-8A32-0CE56C8945C2}" type="pres">
      <dgm:prSet presAssocID="{C23DA6CD-C68D-43EA-9B83-F0E40A48B5DB}" presName="spacing" presStyleCnt="0"/>
      <dgm:spPr/>
    </dgm:pt>
    <dgm:pt modelId="{F18CB68A-FA43-4285-8487-6014C15E5F20}" type="pres">
      <dgm:prSet presAssocID="{D8FB35BA-D03B-4357-96FF-FDFA1BD77A15}" presName="composite" presStyleCnt="0"/>
      <dgm:spPr/>
    </dgm:pt>
    <dgm:pt modelId="{F8C99135-92F6-4E5D-9DE3-A3BE4FD9A997}" type="pres">
      <dgm:prSet presAssocID="{D8FB35BA-D03B-4357-96FF-FDFA1BD77A15}" presName="imgShp" presStyleLbl="fgImgPlace1" presStyleIdx="1" presStyleCnt="5" custLinFactNeighborX="-24136"/>
      <dgm:spPr>
        <a:blipFill dpi="0" rotWithShape="1"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547D39B7-F650-476A-8716-A35C1091592B}" type="pres">
      <dgm:prSet presAssocID="{D8FB35BA-D03B-4357-96FF-FDFA1BD77A15}" presName="txShp" presStyleLbl="node1" presStyleIdx="1" presStyleCnt="5" custScaleY="99823">
        <dgm:presLayoutVars>
          <dgm:bulletEnabled val="1"/>
        </dgm:presLayoutVars>
      </dgm:prSet>
      <dgm:spPr/>
    </dgm:pt>
    <dgm:pt modelId="{CFB4D87D-0CD0-44BA-9F08-46A7C7F0FCF6}" type="pres">
      <dgm:prSet presAssocID="{A8F8AD8B-ED06-43A1-9E61-C9E524BF678A}" presName="spacing" presStyleCnt="0"/>
      <dgm:spPr/>
    </dgm:pt>
    <dgm:pt modelId="{215B8573-ED66-4A82-B635-5D53C7EB56E2}" type="pres">
      <dgm:prSet presAssocID="{07E29A92-0C2B-46A9-B83E-2B56D325CE65}" presName="composite" presStyleCnt="0"/>
      <dgm:spPr/>
    </dgm:pt>
    <dgm:pt modelId="{EE82A1C1-E0DD-427B-B3F9-3D0F56323229}" type="pres">
      <dgm:prSet presAssocID="{07E29A92-0C2B-46A9-B83E-2B56D325CE65}" presName="imgShp" presStyleLbl="fgImgPlace1" presStyleIdx="2" presStyleCnt="5" custLinFactNeighborX="-2413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12530" t="12530" r="12530" b="12530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89133EC3-6E29-43AA-835F-DFDDAFA57AFD}" type="pres">
      <dgm:prSet presAssocID="{07E29A92-0C2B-46A9-B83E-2B56D325CE65}" presName="txShp" presStyleLbl="node1" presStyleIdx="2" presStyleCnt="5" custScaleY="99823" custLinFactNeighborX="312" custLinFactNeighborY="-603">
        <dgm:presLayoutVars>
          <dgm:bulletEnabled val="1"/>
        </dgm:presLayoutVars>
      </dgm:prSet>
      <dgm:spPr/>
    </dgm:pt>
    <dgm:pt modelId="{CC274FDE-612A-460D-BF7E-7A71D4268EAF}" type="pres">
      <dgm:prSet presAssocID="{5F3D4604-DDFA-4FE7-873E-1B70E7BD97A7}" presName="spacing" presStyleCnt="0"/>
      <dgm:spPr/>
    </dgm:pt>
    <dgm:pt modelId="{53A5154F-616F-42E5-9303-8022D210D1AE}" type="pres">
      <dgm:prSet presAssocID="{1AF3C4A0-252A-4EF3-A167-7CBEAA431380}" presName="composite" presStyleCnt="0"/>
      <dgm:spPr/>
    </dgm:pt>
    <dgm:pt modelId="{02139C59-4E9B-4347-9E9F-84B2EB1953D2}" type="pres">
      <dgm:prSet presAssocID="{1AF3C4A0-252A-4EF3-A167-7CBEAA431380}" presName="imgShp" presStyleLbl="fgImgPlace1" presStyleIdx="3" presStyleCnt="5" custLinFactNeighborX="-2413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l="7533" t="6284" r="5035" b="6284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5C6E7947-D6F9-421B-B945-15A3CD491AD3}" type="pres">
      <dgm:prSet presAssocID="{1AF3C4A0-252A-4EF3-A167-7CBEAA431380}" presName="txShp" presStyleLbl="node1" presStyleIdx="3" presStyleCnt="5" custScaleY="99823">
        <dgm:presLayoutVars>
          <dgm:bulletEnabled val="1"/>
        </dgm:presLayoutVars>
      </dgm:prSet>
      <dgm:spPr/>
    </dgm:pt>
    <dgm:pt modelId="{33344448-B386-4F84-AA76-A7E97D14ECF3}" type="pres">
      <dgm:prSet presAssocID="{B0DB915C-262F-4BDF-A9DC-9D0637D8E6B9}" presName="spacing" presStyleCnt="0"/>
      <dgm:spPr/>
    </dgm:pt>
    <dgm:pt modelId="{FB3B4D10-2BEA-4C7D-BC6D-579FE8A46D76}" type="pres">
      <dgm:prSet presAssocID="{6CCCA3EB-68EE-4528-9845-F7EA566E689A}" presName="composite" presStyleCnt="0"/>
      <dgm:spPr/>
    </dgm:pt>
    <dgm:pt modelId="{8D86FC38-4DBE-4DA9-920F-7246E0851795}" type="pres">
      <dgm:prSet presAssocID="{6CCCA3EB-68EE-4528-9845-F7EA566E689A}" presName="imgShp" presStyleLbl="fgImgPlace1" presStyleIdx="4" presStyleCnt="5" custLinFactNeighborX="-24136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925" t="-18696" r="-42427" b="-118617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  <dgm:pt modelId="{AA6F267C-FB0C-4E46-BA00-12E99C9FC4AB}" type="pres">
      <dgm:prSet presAssocID="{6CCCA3EB-68EE-4528-9845-F7EA566E689A}" presName="txShp" presStyleLbl="node1" presStyleIdx="4" presStyleCnt="5" custScaleY="99823">
        <dgm:presLayoutVars>
          <dgm:bulletEnabled val="1"/>
        </dgm:presLayoutVars>
      </dgm:prSet>
      <dgm:spPr/>
    </dgm:pt>
  </dgm:ptLst>
  <dgm:cxnLst>
    <dgm:cxn modelId="{52E72804-95AF-4F1B-BCFB-301E636FDDD8}" type="presOf" srcId="{1AF3C4A0-252A-4EF3-A167-7CBEAA431380}" destId="{5C6E7947-D6F9-421B-B945-15A3CD491AD3}" srcOrd="0" destOrd="0" presId="urn:microsoft.com/office/officeart/2005/8/layout/vList3"/>
    <dgm:cxn modelId="{2D977F12-5237-40A6-8928-9E8BE2D6726B}" type="presOf" srcId="{CFFC457A-D8C9-4C37-B01D-F0CED4FE0E80}" destId="{547D39B7-F650-476A-8716-A35C1091592B}" srcOrd="0" destOrd="4" presId="urn:microsoft.com/office/officeart/2005/8/layout/vList3"/>
    <dgm:cxn modelId="{6C02AD21-A7EE-4CB6-9EF6-0965D29DED7A}" type="presOf" srcId="{86E3DA37-435D-4281-9C65-B231C7AA9259}" destId="{5C6E7947-D6F9-421B-B945-15A3CD491AD3}" srcOrd="0" destOrd="3" presId="urn:microsoft.com/office/officeart/2005/8/layout/vList3"/>
    <dgm:cxn modelId="{F38CE92A-E4EF-4CFA-BA36-B519F584B8D9}" type="presOf" srcId="{34FCBE58-0AEB-4B9D-94D0-92E7C1B24A55}" destId="{72DBC4F4-9179-4849-829B-5357BE801C18}" srcOrd="0" destOrd="1" presId="urn:microsoft.com/office/officeart/2005/8/layout/vList3"/>
    <dgm:cxn modelId="{E1CDED5C-9CA3-43BC-B9CB-57F5BBC33A22}" srcId="{6CCCA3EB-68EE-4528-9845-F7EA566E689A}" destId="{EB058062-8E33-4E80-B2BD-41B6F403F287}" srcOrd="1" destOrd="0" parTransId="{8F8BDC98-5BEF-4411-BE89-935BE9B2CFA5}" sibTransId="{7E4E7E27-0161-489A-AAA7-447C4F527BD9}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4BB2C762-61F0-4B2B-B172-F5B959991683}" srcId="{D8FB35BA-D03B-4357-96FF-FDFA1BD77A15}" destId="{CFFC457A-D8C9-4C37-B01D-F0CED4FE0E80}" srcOrd="1" destOrd="0" parTransId="{5D8F4273-97DA-4DCD-8A0D-6B20FBDBC470}" sibTransId="{9E5CF625-0C03-4874-96DA-34668AD0C275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49F76349-8C27-48C7-ACBB-CE23841BD797}" srcId="{7E344F88-EF84-403B-A3F3-DAA7EB274E50}" destId="{6CCCA3EB-68EE-4528-9845-F7EA566E689A}" srcOrd="4" destOrd="0" parTransId="{D4F38231-496C-4D8E-B8E5-D4E058FAF2CA}" sibTransId="{B9CEE19C-779F-4728-8D45-73F3B00387CD}"/>
    <dgm:cxn modelId="{389AFC49-D9ED-4F9C-AFB3-885F60084E35}" type="presOf" srcId="{9D6606E5-7B09-4C5D-9D97-429E6EAB5D6E}" destId="{89133EC3-6E29-43AA-835F-DFDDAFA57AFD}" srcOrd="0" destOrd="3" presId="urn:microsoft.com/office/officeart/2005/8/layout/vList3"/>
    <dgm:cxn modelId="{EC07664B-ECD8-4907-B4E7-C5540BC8259E}" type="presOf" srcId="{3A1FD2B4-77EC-4676-B02B-898AC7B32CBE}" destId="{547D39B7-F650-476A-8716-A35C1091592B}" srcOrd="0" destOrd="1" presId="urn:microsoft.com/office/officeart/2005/8/layout/vList3"/>
    <dgm:cxn modelId="{77E3C34C-4714-4DFC-B06A-21A27755A69F}" type="presOf" srcId="{A9586356-4C80-4A7A-B7EC-C620D43BD766}" destId="{AA6F267C-FB0C-4E46-BA00-12E99C9FC4AB}" srcOrd="0" destOrd="1" presId="urn:microsoft.com/office/officeart/2005/8/layout/vList3"/>
    <dgm:cxn modelId="{98A7234D-1E65-44D7-9A54-9274341D8D51}" srcId="{B5FC5C82-1972-42D5-AB88-A6D0F97A5A69}" destId="{E84D2DC9-4658-46DE-9F1A-40F8BAC71201}" srcOrd="1" destOrd="0" parTransId="{DA234C4E-D529-4A9D-AB57-70E23B361F96}" sibTransId="{3DFE9A76-A935-4126-A7C8-738D70203A51}"/>
    <dgm:cxn modelId="{949EE670-746C-4997-8A98-4419CFB29B5B}" srcId="{07E29A92-0C2B-46A9-B83E-2B56D325CE65}" destId="{9D6606E5-7B09-4C5D-9D97-429E6EAB5D6E}" srcOrd="2" destOrd="0" parTransId="{471C1FF0-9C11-426F-9E6C-1E4CA1C56831}" sibTransId="{AE56CE6D-1F0B-4AFF-AF07-A6D5BA475266}"/>
    <dgm:cxn modelId="{A8E6E073-7DBB-49CA-ABCC-3DF4F68FD16D}" type="presOf" srcId="{6CCCA3EB-68EE-4528-9845-F7EA566E689A}" destId="{AA6F267C-FB0C-4E46-BA00-12E99C9FC4AB}" srcOrd="0" destOrd="0" presId="urn:microsoft.com/office/officeart/2005/8/layout/vList3"/>
    <dgm:cxn modelId="{45629954-6058-453E-BA42-47249DE4EA95}" type="presOf" srcId="{789C3694-6A27-4E63-8E92-96FDD2E89E6F}" destId="{89133EC3-6E29-43AA-835F-DFDDAFA57AFD}" srcOrd="0" destOrd="1" presId="urn:microsoft.com/office/officeart/2005/8/layout/vList3"/>
    <dgm:cxn modelId="{9C3A3E78-CE65-4D45-AA2C-ABF9231FD0FA}" type="presOf" srcId="{36FF8401-725A-48EE-B31E-11814D92876B}" destId="{547D39B7-F650-476A-8716-A35C1091592B}" srcOrd="0" destOrd="3" presId="urn:microsoft.com/office/officeart/2005/8/layout/vList3"/>
    <dgm:cxn modelId="{A4A3C178-22A5-4658-9C15-82ACE207FD6D}" type="presOf" srcId="{D6D1D148-794E-4627-9AE0-046ECC3D3596}" destId="{89133EC3-6E29-43AA-835F-DFDDAFA57AFD}" srcOrd="0" destOrd="2" presId="urn:microsoft.com/office/officeart/2005/8/layout/vList3"/>
    <dgm:cxn modelId="{52C39A7F-2DD6-467F-8083-44A941F455E9}" srcId="{1AF3C4A0-252A-4EF3-A167-7CBEAA431380}" destId="{65C2DFC4-B08D-435F-9458-2B90DD0FACB1}" srcOrd="1" destOrd="0" parTransId="{54893FE9-BE24-424B-AEB6-5693E64BA2BF}" sibTransId="{1BBBF497-F09B-4742-8CCD-D6D532CECEC9}"/>
    <dgm:cxn modelId="{46BC6486-5DF7-4F6F-9F30-161B46D9B766}" srcId="{1AF3C4A0-252A-4EF3-A167-7CBEAA431380}" destId="{86E3DA37-435D-4281-9C65-B231C7AA9259}" srcOrd="2" destOrd="0" parTransId="{19F68337-7BB2-41E5-AE5E-751D18B0B849}" sibTransId="{72C178F0-10C4-4D09-8C1B-1482B961DA18}"/>
    <dgm:cxn modelId="{DB5EB095-4E88-45D5-A7E3-2E412B5A1191}" type="presOf" srcId="{E84D2DC9-4658-46DE-9F1A-40F8BAC71201}" destId="{72DBC4F4-9179-4849-829B-5357BE801C18}" srcOrd="0" destOrd="2" presId="urn:microsoft.com/office/officeart/2005/8/layout/vList3"/>
    <dgm:cxn modelId="{EEE7B095-60FB-4C40-BEF3-D0593588B17F}" type="presOf" srcId="{7E344F88-EF84-403B-A3F3-DAA7EB274E50}" destId="{97F60D62-4089-4315-AF33-5F51264B559C}" srcOrd="0" destOrd="0" presId="urn:microsoft.com/office/officeart/2005/8/layout/vList3"/>
    <dgm:cxn modelId="{644282A6-300E-42E4-A0C6-5DC136D412D3}" type="presOf" srcId="{31A1D165-4377-4195-A6DE-9C7CF8065226}" destId="{547D39B7-F650-476A-8716-A35C1091592B}" srcOrd="0" destOrd="2" presId="urn:microsoft.com/office/officeart/2005/8/layout/vList3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D40C63AA-100B-424B-A773-3E1A3FBD414A}" srcId="{3A1FD2B4-77EC-4676-B02B-898AC7B32CBE}" destId="{31A1D165-4377-4195-A6DE-9C7CF8065226}" srcOrd="0" destOrd="0" parTransId="{BEF7EF48-D77B-43F1-908C-D7FCEA831F8C}" sibTransId="{DE69A5B7-0035-45B1-8A1E-DC7A3F1AF692}"/>
    <dgm:cxn modelId="{02D420AE-1F2E-4AF2-A422-2815EC7AC009}" srcId="{B5FC5C82-1972-42D5-AB88-A6D0F97A5A69}" destId="{34FCBE58-0AEB-4B9D-94D0-92E7C1B24A55}" srcOrd="0" destOrd="0" parTransId="{482AA66D-6FD7-42C8-BBE5-6EFBAF3E07E5}" sibTransId="{AF42C5F9-B33D-4558-9FFC-7192BAD10943}"/>
    <dgm:cxn modelId="{8A46ADB3-4B4A-4D2B-AA15-337939F943E8}" srcId="{6CCCA3EB-68EE-4528-9845-F7EA566E689A}" destId="{A9586356-4C80-4A7A-B7EC-C620D43BD766}" srcOrd="0" destOrd="0" parTransId="{9D878F60-D084-4954-9AC1-A508F98F5595}" sibTransId="{3A7933A2-C7CE-4EEF-A18D-EB7C2B5BD476}"/>
    <dgm:cxn modelId="{ACEF60B7-76A3-4BE3-B92F-82FF5A784D30}" type="presOf" srcId="{B67DC13F-1699-4A4C-AF5D-4B0733EEFDF5}" destId="{5C6E7947-D6F9-421B-B945-15A3CD491AD3}" srcOrd="0" destOrd="1" presId="urn:microsoft.com/office/officeart/2005/8/layout/vList3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476F6ABD-4A28-4371-9F8F-42ECDAE4977A}" type="presOf" srcId="{D8FB35BA-D03B-4357-96FF-FDFA1BD77A15}" destId="{547D39B7-F650-476A-8716-A35C1091592B}" srcOrd="0" destOrd="0" presId="urn:microsoft.com/office/officeart/2005/8/layout/vList3"/>
    <dgm:cxn modelId="{A02F2FCD-1517-4BF2-B492-2A696D2F4ACC}" type="presOf" srcId="{65C2DFC4-B08D-435F-9458-2B90DD0FACB1}" destId="{5C6E7947-D6F9-421B-B945-15A3CD491AD3}" srcOrd="0" destOrd="2" presId="urn:microsoft.com/office/officeart/2005/8/layout/vList3"/>
    <dgm:cxn modelId="{5EC9B9DA-1375-4A33-8649-97389A15785E}" type="presOf" srcId="{07E29A92-0C2B-46A9-B83E-2B56D325CE65}" destId="{89133EC3-6E29-43AA-835F-DFDDAFA57AFD}" srcOrd="0" destOrd="0" presId="urn:microsoft.com/office/officeart/2005/8/layout/vList3"/>
    <dgm:cxn modelId="{489680DE-4851-4076-B356-4F86A4EFCD51}" type="presOf" srcId="{B5FC5C82-1972-42D5-AB88-A6D0F97A5A69}" destId="{72DBC4F4-9179-4849-829B-5357BE801C18}" srcOrd="0" destOrd="0" presId="urn:microsoft.com/office/officeart/2005/8/layout/vList3"/>
    <dgm:cxn modelId="{01990DEA-C64C-4E5B-97FD-4DC39BBA2E1E}" srcId="{1AF3C4A0-252A-4EF3-A167-7CBEAA431380}" destId="{B67DC13F-1699-4A4C-AF5D-4B0733EEFDF5}" srcOrd="0" destOrd="0" parTransId="{6AD3FCE1-62EB-4681-B4DE-EC6CEA518C01}" sibTransId="{15E478FC-609B-4ABE-9C34-02E9E31645E0}"/>
    <dgm:cxn modelId="{D8D065EC-FCB0-4194-BFC4-5D810BA8D19E}" type="presOf" srcId="{28CBB2DA-915F-4338-BEB9-0954CAAD19BD}" destId="{AA6F267C-FB0C-4E46-BA00-12E99C9FC4AB}" srcOrd="0" destOrd="3" presId="urn:microsoft.com/office/officeart/2005/8/layout/vList3"/>
    <dgm:cxn modelId="{48BD82EE-D90B-4166-A429-DBDFA217A5DA}" srcId="{6CCCA3EB-68EE-4528-9845-F7EA566E689A}" destId="{28CBB2DA-915F-4338-BEB9-0954CAAD19BD}" srcOrd="2" destOrd="0" parTransId="{B067D1D7-0EAD-4C33-907B-F00760392E96}" sibTransId="{3E93CC82-CB41-48ED-AEE2-7EC78F5E5AFF}"/>
    <dgm:cxn modelId="{4A6276EF-88C5-4075-B4C8-51AD9EE6A0E0}" srcId="{7E344F88-EF84-403B-A3F3-DAA7EB274E50}" destId="{1AF3C4A0-252A-4EF3-A167-7CBEAA431380}" srcOrd="3" destOrd="0" parTransId="{3755BF27-CD89-4331-B84F-A28737E481D6}" sibTransId="{B0DB915C-262F-4BDF-A9DC-9D0637D8E6B9}"/>
    <dgm:cxn modelId="{04020AF0-F04A-42D1-B669-47FF055D0FDA}" srcId="{3A1FD2B4-77EC-4676-B02B-898AC7B32CBE}" destId="{36FF8401-725A-48EE-B31E-11814D92876B}" srcOrd="1" destOrd="0" parTransId="{FF60FEA2-8567-42C7-A850-1A34A400A7FB}" sibTransId="{ABE57A8D-79F1-43EB-ACFC-B62D742A292A}"/>
    <dgm:cxn modelId="{698FA4F0-3C12-46F5-8E41-B9F90DE066D7}" type="presOf" srcId="{EB058062-8E33-4E80-B2BD-41B6F403F287}" destId="{AA6F267C-FB0C-4E46-BA00-12E99C9FC4AB}" srcOrd="0" destOrd="2" presId="urn:microsoft.com/office/officeart/2005/8/layout/vList3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365E99FE-AE15-403F-9256-559845320EE1}" srcId="{D8FB35BA-D03B-4357-96FF-FDFA1BD77A15}" destId="{3A1FD2B4-77EC-4676-B02B-898AC7B32CBE}" srcOrd="0" destOrd="0" parTransId="{9CB5DBF8-8BBF-4666-8060-89D9D5F96CD9}" sibTransId="{166CF090-1E4A-4009-99DD-DEA194B1F2A6}"/>
    <dgm:cxn modelId="{43F3D854-9CA4-44D0-BEAB-0E24558BCA8E}" type="presParOf" srcId="{97F60D62-4089-4315-AF33-5F51264B559C}" destId="{B356ED8A-7643-4EEA-9819-5E3627EBF1FD}" srcOrd="0" destOrd="0" presId="urn:microsoft.com/office/officeart/2005/8/layout/vList3"/>
    <dgm:cxn modelId="{2EC4C0CE-93CD-44AF-95CE-7165E0F11AAF}" type="presParOf" srcId="{B356ED8A-7643-4EEA-9819-5E3627EBF1FD}" destId="{910AC919-04E2-460F-93A6-4B5221DDDC1E}" srcOrd="0" destOrd="0" presId="urn:microsoft.com/office/officeart/2005/8/layout/vList3"/>
    <dgm:cxn modelId="{975125C4-DD3A-4EA3-8BD7-EDD5AB1D526C}" type="presParOf" srcId="{B356ED8A-7643-4EEA-9819-5E3627EBF1FD}" destId="{72DBC4F4-9179-4849-829B-5357BE801C18}" srcOrd="1" destOrd="0" presId="urn:microsoft.com/office/officeart/2005/8/layout/vList3"/>
    <dgm:cxn modelId="{B1733954-5AE9-44CD-A0B7-EF5D8FA8E88A}" type="presParOf" srcId="{97F60D62-4089-4315-AF33-5F51264B559C}" destId="{7471549B-CB55-4A2E-8A32-0CE56C8945C2}" srcOrd="1" destOrd="0" presId="urn:microsoft.com/office/officeart/2005/8/layout/vList3"/>
    <dgm:cxn modelId="{225F9BD3-4310-4D5F-8C63-1478BA2C7DAB}" type="presParOf" srcId="{97F60D62-4089-4315-AF33-5F51264B559C}" destId="{F18CB68A-FA43-4285-8487-6014C15E5F20}" srcOrd="2" destOrd="0" presId="urn:microsoft.com/office/officeart/2005/8/layout/vList3"/>
    <dgm:cxn modelId="{B4751002-7F49-46D3-8B0E-428B432EE80B}" type="presParOf" srcId="{F18CB68A-FA43-4285-8487-6014C15E5F20}" destId="{F8C99135-92F6-4E5D-9DE3-A3BE4FD9A997}" srcOrd="0" destOrd="0" presId="urn:microsoft.com/office/officeart/2005/8/layout/vList3"/>
    <dgm:cxn modelId="{6597F508-3F38-4BEC-8AEF-2ED942255E8B}" type="presParOf" srcId="{F18CB68A-FA43-4285-8487-6014C15E5F20}" destId="{547D39B7-F650-476A-8716-A35C1091592B}" srcOrd="1" destOrd="0" presId="urn:microsoft.com/office/officeart/2005/8/layout/vList3"/>
    <dgm:cxn modelId="{34B598D2-C9EC-4AD2-B8B5-DF8274438F76}" type="presParOf" srcId="{97F60D62-4089-4315-AF33-5F51264B559C}" destId="{CFB4D87D-0CD0-44BA-9F08-46A7C7F0FCF6}" srcOrd="3" destOrd="0" presId="urn:microsoft.com/office/officeart/2005/8/layout/vList3"/>
    <dgm:cxn modelId="{BC6EA84B-8B7F-48DF-8441-0B2F57448B29}" type="presParOf" srcId="{97F60D62-4089-4315-AF33-5F51264B559C}" destId="{215B8573-ED66-4A82-B635-5D53C7EB56E2}" srcOrd="4" destOrd="0" presId="urn:microsoft.com/office/officeart/2005/8/layout/vList3"/>
    <dgm:cxn modelId="{E947E55C-E49B-4026-8F8A-CE008D447605}" type="presParOf" srcId="{215B8573-ED66-4A82-B635-5D53C7EB56E2}" destId="{EE82A1C1-E0DD-427B-B3F9-3D0F56323229}" srcOrd="0" destOrd="0" presId="urn:microsoft.com/office/officeart/2005/8/layout/vList3"/>
    <dgm:cxn modelId="{95AD036C-06A0-4C55-A60B-949CEFECADF8}" type="presParOf" srcId="{215B8573-ED66-4A82-B635-5D53C7EB56E2}" destId="{89133EC3-6E29-43AA-835F-DFDDAFA57AFD}" srcOrd="1" destOrd="0" presId="urn:microsoft.com/office/officeart/2005/8/layout/vList3"/>
    <dgm:cxn modelId="{D43FFD6A-B6A3-4BBF-990D-E88450B585EE}" type="presParOf" srcId="{97F60D62-4089-4315-AF33-5F51264B559C}" destId="{CC274FDE-612A-460D-BF7E-7A71D4268EAF}" srcOrd="5" destOrd="0" presId="urn:microsoft.com/office/officeart/2005/8/layout/vList3"/>
    <dgm:cxn modelId="{8C5905F7-C18B-4E6E-984D-C55FE95C6FB3}" type="presParOf" srcId="{97F60D62-4089-4315-AF33-5F51264B559C}" destId="{53A5154F-616F-42E5-9303-8022D210D1AE}" srcOrd="6" destOrd="0" presId="urn:microsoft.com/office/officeart/2005/8/layout/vList3"/>
    <dgm:cxn modelId="{F5862F42-F504-4E10-A94D-4F6854EAD66C}" type="presParOf" srcId="{53A5154F-616F-42E5-9303-8022D210D1AE}" destId="{02139C59-4E9B-4347-9E9F-84B2EB1953D2}" srcOrd="0" destOrd="0" presId="urn:microsoft.com/office/officeart/2005/8/layout/vList3"/>
    <dgm:cxn modelId="{F36F5F3F-E15A-4237-8943-E03CADFE01A1}" type="presParOf" srcId="{53A5154F-616F-42E5-9303-8022D210D1AE}" destId="{5C6E7947-D6F9-421B-B945-15A3CD491AD3}" srcOrd="1" destOrd="0" presId="urn:microsoft.com/office/officeart/2005/8/layout/vList3"/>
    <dgm:cxn modelId="{136DB0A7-658C-4ED5-B0D7-9258859AF955}" type="presParOf" srcId="{97F60D62-4089-4315-AF33-5F51264B559C}" destId="{33344448-B386-4F84-AA76-A7E97D14ECF3}" srcOrd="7" destOrd="0" presId="urn:microsoft.com/office/officeart/2005/8/layout/vList3"/>
    <dgm:cxn modelId="{89553A2C-5547-4546-A70F-D106EABF35E6}" type="presParOf" srcId="{97F60D62-4089-4315-AF33-5F51264B559C}" destId="{FB3B4D10-2BEA-4C7D-BC6D-579FE8A46D76}" srcOrd="8" destOrd="0" presId="urn:microsoft.com/office/officeart/2005/8/layout/vList3"/>
    <dgm:cxn modelId="{510FA999-EF48-4BA7-AF2D-86527A2FF663}" type="presParOf" srcId="{FB3B4D10-2BEA-4C7D-BC6D-579FE8A46D76}" destId="{8D86FC38-4DBE-4DA9-920F-7246E0851795}" srcOrd="0" destOrd="0" presId="urn:microsoft.com/office/officeart/2005/8/layout/vList3"/>
    <dgm:cxn modelId="{063F24F5-F4CA-4A72-A98A-EDE3F11BD9B9}" type="presParOf" srcId="{FB3B4D10-2BEA-4C7D-BC6D-579FE8A46D76}" destId="{AA6F267C-FB0C-4E46-BA00-12E99C9FC4AB}" srcOrd="1" destOrd="0" presId="urn:microsoft.com/office/officeart/2005/8/layout/vList3"/>
  </dgm:cxnLst>
  <dgm:bg/>
  <dgm:whole>
    <a:ln>
      <a:noFill/>
      <a:extLst>
        <a:ext uri="{C807C97D-BFC1-408E-A445-0C87EB9F89A2}">
          <ask:lineSketchStyleProps xmlns:ask="http://schemas.microsoft.com/office/drawing/2018/sketchyshapes">
            <ask:type>
              <ask:lineSketchFreehand/>
            </ask:type>
          </ask:lineSketchStyleProps>
        </a:ext>
      </a:extLst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C60B23-FA4F-4A36-A057-81E7639A809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733538-9C9C-4460-B799-9278CDC6AD72}">
      <dgm:prSet phldrT="[Text]"/>
      <dgm:spPr>
        <a:solidFill>
          <a:srgbClr val="595A85"/>
        </a:solidFill>
      </dgm:spPr>
      <dgm:t>
        <a:bodyPr/>
        <a:lstStyle/>
        <a:p>
          <a:r>
            <a:rPr lang="en-US" dirty="0"/>
            <a:t>Balanced Accuracy</a:t>
          </a:r>
        </a:p>
      </dgm:t>
    </dgm:pt>
    <dgm:pt modelId="{8029DC11-3AC7-4726-81D0-992EED917B36}" type="parTrans" cxnId="{D0ED325A-2579-40CD-9298-310C5351898C}">
      <dgm:prSet/>
      <dgm:spPr/>
      <dgm:t>
        <a:bodyPr/>
        <a:lstStyle/>
        <a:p>
          <a:endParaRPr lang="en-US"/>
        </a:p>
      </dgm:t>
    </dgm:pt>
    <dgm:pt modelId="{8D564232-3AF7-4A79-A2D9-47F6502B3A86}" type="sibTrans" cxnId="{D0ED325A-2579-40CD-9298-310C5351898C}">
      <dgm:prSet/>
      <dgm:spPr/>
      <dgm:t>
        <a:bodyPr/>
        <a:lstStyle/>
        <a:p>
          <a:endParaRPr lang="en-US"/>
        </a:p>
      </dgm:t>
    </dgm:pt>
    <dgm:pt modelId="{268B1EF9-A525-4C14-AE8F-DB77BB3F8291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b="1" dirty="0"/>
            <a:t>Score: </a:t>
          </a:r>
          <a:r>
            <a:rPr lang="en-US" b="0" dirty="0"/>
            <a:t>0.66</a:t>
          </a:r>
        </a:p>
      </dgm:t>
    </dgm:pt>
    <dgm:pt modelId="{9DD4A04E-B385-4A66-A293-B10098C6E24A}" type="parTrans" cxnId="{4AF83A9B-74E6-474B-B610-3628A37C112E}">
      <dgm:prSet/>
      <dgm:spPr/>
      <dgm:t>
        <a:bodyPr/>
        <a:lstStyle/>
        <a:p>
          <a:endParaRPr lang="en-US"/>
        </a:p>
      </dgm:t>
    </dgm:pt>
    <dgm:pt modelId="{8FA223DB-2E69-4302-BF06-25140773EF27}" type="sibTrans" cxnId="{4AF83A9B-74E6-474B-B610-3628A37C112E}">
      <dgm:prSet/>
      <dgm:spPr/>
      <dgm:t>
        <a:bodyPr/>
        <a:lstStyle/>
        <a:p>
          <a:endParaRPr lang="en-US"/>
        </a:p>
      </dgm:t>
    </dgm:pt>
    <dgm:pt modelId="{1BD58178-244B-45EA-BC4A-60685AF8A542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Equivalent to average recall</a:t>
          </a:r>
        </a:p>
      </dgm:t>
    </dgm:pt>
    <dgm:pt modelId="{076D1333-2927-450D-BD48-7CDD629ECE70}" type="parTrans" cxnId="{C78BB683-A502-4BF6-AB9C-02C9D4E0C2BF}">
      <dgm:prSet/>
      <dgm:spPr/>
      <dgm:t>
        <a:bodyPr/>
        <a:lstStyle/>
        <a:p>
          <a:endParaRPr lang="en-US"/>
        </a:p>
      </dgm:t>
    </dgm:pt>
    <dgm:pt modelId="{69BF2698-4754-4CE6-B578-50B3910DCDF2}" type="sibTrans" cxnId="{C78BB683-A502-4BF6-AB9C-02C9D4E0C2BF}">
      <dgm:prSet/>
      <dgm:spPr/>
      <dgm:t>
        <a:bodyPr/>
        <a:lstStyle/>
        <a:p>
          <a:endParaRPr lang="en-US"/>
        </a:p>
      </dgm:t>
    </dgm:pt>
    <dgm:pt modelId="{15CC5CCF-C53E-4788-9582-DCB1022D2496}">
      <dgm:prSet phldrT="[Text]"/>
      <dgm:spPr>
        <a:solidFill>
          <a:srgbClr val="595A85"/>
        </a:solidFill>
      </dgm:spPr>
      <dgm:t>
        <a:bodyPr/>
        <a:lstStyle/>
        <a:p>
          <a:r>
            <a:rPr lang="en-US" dirty="0"/>
            <a:t>High Negative Recall</a:t>
          </a:r>
        </a:p>
      </dgm:t>
    </dgm:pt>
    <dgm:pt modelId="{16F799D8-FCC0-4C1F-89EC-A4C2CC34144A}" type="parTrans" cxnId="{557BD575-5A2A-4DA4-8973-F7004A0D1F10}">
      <dgm:prSet/>
      <dgm:spPr/>
      <dgm:t>
        <a:bodyPr/>
        <a:lstStyle/>
        <a:p>
          <a:endParaRPr lang="en-US"/>
        </a:p>
      </dgm:t>
    </dgm:pt>
    <dgm:pt modelId="{9BC7EC66-D82E-4B29-931A-3D72CFC75B5A}" type="sibTrans" cxnId="{557BD575-5A2A-4DA4-8973-F7004A0D1F10}">
      <dgm:prSet/>
      <dgm:spPr/>
      <dgm:t>
        <a:bodyPr/>
        <a:lstStyle/>
        <a:p>
          <a:endParaRPr lang="en-US"/>
        </a:p>
      </dgm:t>
    </dgm:pt>
    <dgm:pt modelId="{0F175B48-B5B1-4840-AA3A-A153CAF25EFC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200" dirty="0"/>
            <a:t>Negative Support: 6% of samples</a:t>
          </a:r>
        </a:p>
      </dgm:t>
    </dgm:pt>
    <dgm:pt modelId="{020C3A5B-179C-4144-9E37-DB66DA0B6E9A}" type="parTrans" cxnId="{D4B19C87-B5A2-4FCE-B1C9-F4CB7260D4E8}">
      <dgm:prSet/>
      <dgm:spPr/>
      <dgm:t>
        <a:bodyPr/>
        <a:lstStyle/>
        <a:p>
          <a:endParaRPr lang="en-US"/>
        </a:p>
      </dgm:t>
    </dgm:pt>
    <dgm:pt modelId="{21A44855-86B3-4D63-9809-72974D8DC468}" type="sibTrans" cxnId="{D4B19C87-B5A2-4FCE-B1C9-F4CB7260D4E8}">
      <dgm:prSet/>
      <dgm:spPr/>
      <dgm:t>
        <a:bodyPr/>
        <a:lstStyle/>
        <a:p>
          <a:endParaRPr lang="en-US"/>
        </a:p>
      </dgm:t>
    </dgm:pt>
    <dgm:pt modelId="{FF732024-A767-4BB3-AE28-614851C2A969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200" dirty="0"/>
            <a:t>Positive Support: 33% of samples</a:t>
          </a:r>
        </a:p>
      </dgm:t>
    </dgm:pt>
    <dgm:pt modelId="{F2EDA2C1-273D-44A4-BF01-5C6F0789FD86}" type="parTrans" cxnId="{FC5C5D62-A51B-4637-B709-F514A877D58E}">
      <dgm:prSet/>
      <dgm:spPr/>
      <dgm:t>
        <a:bodyPr/>
        <a:lstStyle/>
        <a:p>
          <a:endParaRPr lang="en-US"/>
        </a:p>
      </dgm:t>
    </dgm:pt>
    <dgm:pt modelId="{52960F02-E292-42FF-9517-11E47F8A6841}" type="sibTrans" cxnId="{FC5C5D62-A51B-4637-B709-F514A877D58E}">
      <dgm:prSet/>
      <dgm:spPr/>
      <dgm:t>
        <a:bodyPr/>
        <a:lstStyle/>
        <a:p>
          <a:endParaRPr lang="en-US"/>
        </a:p>
      </dgm:t>
    </dgm:pt>
    <dgm:pt modelId="{066FBF83-92B0-4A8B-B60C-26519DABE3A9}">
      <dgm:prSet phldrT="[Text]"/>
      <dgm:spPr>
        <a:solidFill>
          <a:srgbClr val="595A85"/>
        </a:solidFill>
      </dgm:spPr>
      <dgm:t>
        <a:bodyPr/>
        <a:lstStyle/>
        <a:p>
          <a:r>
            <a:rPr lang="en-US" dirty="0"/>
            <a:t>Sacrifices Neutral Recall</a:t>
          </a:r>
        </a:p>
      </dgm:t>
    </dgm:pt>
    <dgm:pt modelId="{95F8DE8F-7048-4373-B573-403B4D633CE1}" type="parTrans" cxnId="{55D2FA0D-3320-4DF9-A9BE-34E7B9597368}">
      <dgm:prSet/>
      <dgm:spPr/>
      <dgm:t>
        <a:bodyPr/>
        <a:lstStyle/>
        <a:p>
          <a:endParaRPr lang="en-US"/>
        </a:p>
      </dgm:t>
    </dgm:pt>
    <dgm:pt modelId="{46A10361-3284-4023-8773-A06846D1D91C}" type="sibTrans" cxnId="{55D2FA0D-3320-4DF9-A9BE-34E7B9597368}">
      <dgm:prSet/>
      <dgm:spPr/>
      <dgm:t>
        <a:bodyPr/>
        <a:lstStyle/>
        <a:p>
          <a:endParaRPr lang="en-US"/>
        </a:p>
      </dgm:t>
    </dgm:pt>
    <dgm:pt modelId="{E214005C-79F8-48AA-A0BD-B270EF5E2293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Most common and least important</a:t>
          </a:r>
        </a:p>
      </dgm:t>
    </dgm:pt>
    <dgm:pt modelId="{D5ADBF12-7995-4359-BBA1-FC50D12A4CD2}" type="parTrans" cxnId="{B60AA2F9-D5F6-4277-B23B-D83C433A363E}">
      <dgm:prSet/>
      <dgm:spPr/>
      <dgm:t>
        <a:bodyPr/>
        <a:lstStyle/>
        <a:p>
          <a:endParaRPr lang="en-US"/>
        </a:p>
      </dgm:t>
    </dgm:pt>
    <dgm:pt modelId="{794CFE56-E0EC-4A5B-AD7E-CB5341B77E73}" type="sibTrans" cxnId="{B60AA2F9-D5F6-4277-B23B-D83C433A363E}">
      <dgm:prSet/>
      <dgm:spPr/>
      <dgm:t>
        <a:bodyPr/>
        <a:lstStyle/>
        <a:p>
          <a:endParaRPr lang="en-US"/>
        </a:p>
      </dgm:t>
    </dgm:pt>
    <dgm:pt modelId="{438BDCC3-E147-4727-8F5D-FDACE405C0B4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Not a subject of research</a:t>
          </a:r>
        </a:p>
      </dgm:t>
    </dgm:pt>
    <dgm:pt modelId="{E3257813-7FE1-47A7-A13F-DF5C51F3D5C2}" type="parTrans" cxnId="{7FED347E-3538-493F-98C5-C5FBEACA0B6F}">
      <dgm:prSet/>
      <dgm:spPr/>
      <dgm:t>
        <a:bodyPr/>
        <a:lstStyle/>
        <a:p>
          <a:endParaRPr lang="en-US"/>
        </a:p>
      </dgm:t>
    </dgm:pt>
    <dgm:pt modelId="{EBF62068-DC1F-4321-8475-A7B2A54A682E}" type="sibTrans" cxnId="{7FED347E-3538-493F-98C5-C5FBEACA0B6F}">
      <dgm:prSet/>
      <dgm:spPr/>
      <dgm:t>
        <a:bodyPr/>
        <a:lstStyle/>
        <a:p>
          <a:endParaRPr lang="en-US"/>
        </a:p>
      </dgm:t>
    </dgm:pt>
    <dgm:pt modelId="{2B80C277-CF09-45AC-A32E-963090E30487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Equivalent to average of diagonal</a:t>
          </a:r>
        </a:p>
      </dgm:t>
    </dgm:pt>
    <dgm:pt modelId="{746EA5F1-2889-4DFB-88EA-A273CF05A57F}" type="parTrans" cxnId="{52B44960-2F6A-455D-A843-6FAF3248FF2B}">
      <dgm:prSet/>
      <dgm:spPr/>
      <dgm:t>
        <a:bodyPr/>
        <a:lstStyle/>
        <a:p>
          <a:endParaRPr lang="en-US"/>
        </a:p>
      </dgm:t>
    </dgm:pt>
    <dgm:pt modelId="{8E00B8FC-6ABF-41F1-99E1-77E157D6562D}" type="sibTrans" cxnId="{52B44960-2F6A-455D-A843-6FAF3248FF2B}">
      <dgm:prSet/>
      <dgm:spPr/>
      <dgm:t>
        <a:bodyPr/>
        <a:lstStyle/>
        <a:p>
          <a:endParaRPr lang="en-US"/>
        </a:p>
      </dgm:t>
    </dgm:pt>
    <dgm:pt modelId="{539E2BF5-8A8C-4D7B-9803-2DC0BC3F581B}">
      <dgm:prSet phldrT="[Text]" custT="1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sz="1200" b="1" dirty="0"/>
            <a:t>Equal Positive and Negative recall</a:t>
          </a:r>
          <a:endParaRPr lang="en-US" sz="1200" dirty="0"/>
        </a:p>
      </dgm:t>
    </dgm:pt>
    <dgm:pt modelId="{01861F56-7260-4066-8CF5-FCAE3AD75F7C}" type="parTrans" cxnId="{B0D8014B-3F5A-4A6B-9644-517BFF36C514}">
      <dgm:prSet/>
      <dgm:spPr/>
      <dgm:t>
        <a:bodyPr/>
        <a:lstStyle/>
        <a:p>
          <a:endParaRPr lang="en-US"/>
        </a:p>
      </dgm:t>
    </dgm:pt>
    <dgm:pt modelId="{5DB459AA-2B5B-41F8-856F-8975F9D317A9}" type="sibTrans" cxnId="{B0D8014B-3F5A-4A6B-9644-517BFF36C514}">
      <dgm:prSet/>
      <dgm:spPr/>
      <dgm:t>
        <a:bodyPr/>
        <a:lstStyle/>
        <a:p>
          <a:endParaRPr lang="en-US"/>
        </a:p>
      </dgm:t>
    </dgm:pt>
    <dgm:pt modelId="{41658A65-B3DB-4366-82DB-F58136BC4C77}">
      <dgm:prSet phldrT="[Text]"/>
      <dgm:spPr>
        <a:solidFill>
          <a:schemeClr val="bg1"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  <dgm:t>
        <a:bodyPr/>
        <a:lstStyle/>
        <a:p>
          <a:r>
            <a:rPr lang="en-US" dirty="0"/>
            <a:t>Neutral Support: 60% of samples</a:t>
          </a:r>
        </a:p>
      </dgm:t>
    </dgm:pt>
    <dgm:pt modelId="{7C074FB2-8A56-4AF7-8E66-BBB8F1C1C83A}" type="parTrans" cxnId="{1F6BE4F6-D8D2-40FA-B198-F3E64488D7F6}">
      <dgm:prSet/>
      <dgm:spPr/>
      <dgm:t>
        <a:bodyPr/>
        <a:lstStyle/>
        <a:p>
          <a:endParaRPr lang="en-US"/>
        </a:p>
      </dgm:t>
    </dgm:pt>
    <dgm:pt modelId="{E287E672-8057-49AC-A3B1-B13738134962}" type="sibTrans" cxnId="{1F6BE4F6-D8D2-40FA-B198-F3E64488D7F6}">
      <dgm:prSet/>
      <dgm:spPr/>
      <dgm:t>
        <a:bodyPr/>
        <a:lstStyle/>
        <a:p>
          <a:endParaRPr lang="en-US"/>
        </a:p>
      </dgm:t>
    </dgm:pt>
    <dgm:pt modelId="{0BF5ADC8-7582-4D7D-85C8-12A5EA4963C0}" type="pres">
      <dgm:prSet presAssocID="{35C60B23-FA4F-4A36-A057-81E7639A8098}" presName="Name0" presStyleCnt="0">
        <dgm:presLayoutVars>
          <dgm:dir/>
          <dgm:animLvl val="lvl"/>
          <dgm:resizeHandles val="exact"/>
        </dgm:presLayoutVars>
      </dgm:prSet>
      <dgm:spPr/>
    </dgm:pt>
    <dgm:pt modelId="{9B335373-77B5-492F-9927-910920B0E5B5}" type="pres">
      <dgm:prSet presAssocID="{75733538-9C9C-4460-B799-9278CDC6AD72}" presName="linNode" presStyleCnt="0"/>
      <dgm:spPr/>
    </dgm:pt>
    <dgm:pt modelId="{D99B4682-7EC4-4EEC-8973-8E3F7C014562}" type="pres">
      <dgm:prSet presAssocID="{75733538-9C9C-4460-B799-9278CDC6AD7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45EE87C-1DD6-4BFA-9AE9-EAFDFB2DC044}" type="pres">
      <dgm:prSet presAssocID="{75733538-9C9C-4460-B799-9278CDC6AD72}" presName="descendantText" presStyleLbl="alignAccFollowNode1" presStyleIdx="0" presStyleCnt="3">
        <dgm:presLayoutVars>
          <dgm:bulletEnabled val="1"/>
        </dgm:presLayoutVars>
      </dgm:prSet>
      <dgm:spPr/>
    </dgm:pt>
    <dgm:pt modelId="{08BD5F65-C71C-456D-B267-BC54A129121F}" type="pres">
      <dgm:prSet presAssocID="{8D564232-3AF7-4A79-A2D9-47F6502B3A86}" presName="sp" presStyleCnt="0"/>
      <dgm:spPr/>
    </dgm:pt>
    <dgm:pt modelId="{83DF0BD5-04BA-45D8-AACE-2A86395CA6DD}" type="pres">
      <dgm:prSet presAssocID="{15CC5CCF-C53E-4788-9582-DCB1022D2496}" presName="linNode" presStyleCnt="0"/>
      <dgm:spPr/>
    </dgm:pt>
    <dgm:pt modelId="{D6A8062E-24FA-4021-9693-1763AE160F46}" type="pres">
      <dgm:prSet presAssocID="{15CC5CCF-C53E-4788-9582-DCB1022D249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F865472C-3994-4857-B68E-37D13F42EB8E}" type="pres">
      <dgm:prSet presAssocID="{15CC5CCF-C53E-4788-9582-DCB1022D2496}" presName="descendantText" presStyleLbl="alignAccFollowNode1" presStyleIdx="1" presStyleCnt="3">
        <dgm:presLayoutVars>
          <dgm:bulletEnabled val="1"/>
        </dgm:presLayoutVars>
      </dgm:prSet>
      <dgm:spPr/>
    </dgm:pt>
    <dgm:pt modelId="{4D847BD0-2828-4074-8450-C2FC5106DD9B}" type="pres">
      <dgm:prSet presAssocID="{9BC7EC66-D82E-4B29-931A-3D72CFC75B5A}" presName="sp" presStyleCnt="0"/>
      <dgm:spPr/>
    </dgm:pt>
    <dgm:pt modelId="{0A471E38-1C8E-4C37-9996-B5B4BC9C84E7}" type="pres">
      <dgm:prSet presAssocID="{066FBF83-92B0-4A8B-B60C-26519DABE3A9}" presName="linNode" presStyleCnt="0"/>
      <dgm:spPr/>
    </dgm:pt>
    <dgm:pt modelId="{7CD10702-1C37-485F-AC0E-9A9DCC8AB461}" type="pres">
      <dgm:prSet presAssocID="{066FBF83-92B0-4A8B-B60C-26519DABE3A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ADF3E11-0894-440B-9103-945FD2E83F10}" type="pres">
      <dgm:prSet presAssocID="{066FBF83-92B0-4A8B-B60C-26519DABE3A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5D2FA0D-3320-4DF9-A9BE-34E7B9597368}" srcId="{35C60B23-FA4F-4A36-A057-81E7639A8098}" destId="{066FBF83-92B0-4A8B-B60C-26519DABE3A9}" srcOrd="2" destOrd="0" parTransId="{95F8DE8F-7048-4373-B573-403B4D633CE1}" sibTransId="{46A10361-3284-4023-8773-A06846D1D91C}"/>
    <dgm:cxn modelId="{1F9E572C-DEC9-4F96-8664-58979A3F9A48}" type="presOf" srcId="{0F175B48-B5B1-4840-AA3A-A153CAF25EFC}" destId="{F865472C-3994-4857-B68E-37D13F42EB8E}" srcOrd="0" destOrd="0" presId="urn:microsoft.com/office/officeart/2005/8/layout/vList5"/>
    <dgm:cxn modelId="{9DF0C832-E4D6-4D3D-85A5-2CA48163CE7D}" type="presOf" srcId="{1BD58178-244B-45EA-BC4A-60685AF8A542}" destId="{445EE87C-1DD6-4BFA-9AE9-EAFDFB2DC044}" srcOrd="0" destOrd="1" presId="urn:microsoft.com/office/officeart/2005/8/layout/vList5"/>
    <dgm:cxn modelId="{52B44960-2F6A-455D-A843-6FAF3248FF2B}" srcId="{75733538-9C9C-4460-B799-9278CDC6AD72}" destId="{2B80C277-CF09-45AC-A32E-963090E30487}" srcOrd="2" destOrd="0" parTransId="{746EA5F1-2889-4DFB-88EA-A273CF05A57F}" sibTransId="{8E00B8FC-6ABF-41F1-99E1-77E157D6562D}"/>
    <dgm:cxn modelId="{FC5C5D62-A51B-4637-B709-F514A877D58E}" srcId="{15CC5CCF-C53E-4788-9582-DCB1022D2496}" destId="{FF732024-A767-4BB3-AE28-614851C2A969}" srcOrd="1" destOrd="0" parTransId="{F2EDA2C1-273D-44A4-BF01-5C6F0789FD86}" sibTransId="{52960F02-E292-42FF-9517-11E47F8A6841}"/>
    <dgm:cxn modelId="{B82E3267-820F-4836-BAD2-ECAA4D701D92}" type="presOf" srcId="{066FBF83-92B0-4A8B-B60C-26519DABE3A9}" destId="{7CD10702-1C37-485F-AC0E-9A9DCC8AB461}" srcOrd="0" destOrd="0" presId="urn:microsoft.com/office/officeart/2005/8/layout/vList5"/>
    <dgm:cxn modelId="{942A5867-48AB-4FC4-A739-DBF2020E9121}" type="presOf" srcId="{35C60B23-FA4F-4A36-A057-81E7639A8098}" destId="{0BF5ADC8-7582-4D7D-85C8-12A5EA4963C0}" srcOrd="0" destOrd="0" presId="urn:microsoft.com/office/officeart/2005/8/layout/vList5"/>
    <dgm:cxn modelId="{B0D8014B-3F5A-4A6B-9644-517BFF36C514}" srcId="{15CC5CCF-C53E-4788-9582-DCB1022D2496}" destId="{539E2BF5-8A8C-4D7B-9803-2DC0BC3F581B}" srcOrd="2" destOrd="0" parTransId="{01861F56-7260-4066-8CF5-FCAE3AD75F7C}" sibTransId="{5DB459AA-2B5B-41F8-856F-8975F9D317A9}"/>
    <dgm:cxn modelId="{1AF36351-B4D0-469A-8234-81F3007EE991}" type="presOf" srcId="{75733538-9C9C-4460-B799-9278CDC6AD72}" destId="{D99B4682-7EC4-4EEC-8973-8E3F7C014562}" srcOrd="0" destOrd="0" presId="urn:microsoft.com/office/officeart/2005/8/layout/vList5"/>
    <dgm:cxn modelId="{C3636574-4F9E-4C0F-B595-271703C513FC}" type="presOf" srcId="{E214005C-79F8-48AA-A0BD-B270EF5E2293}" destId="{1ADF3E11-0894-440B-9103-945FD2E83F10}" srcOrd="0" destOrd="1" presId="urn:microsoft.com/office/officeart/2005/8/layout/vList5"/>
    <dgm:cxn modelId="{704C1C75-1374-4A07-98FD-7D58DF607FE9}" type="presOf" srcId="{268B1EF9-A525-4C14-AE8F-DB77BB3F8291}" destId="{445EE87C-1DD6-4BFA-9AE9-EAFDFB2DC044}" srcOrd="0" destOrd="0" presId="urn:microsoft.com/office/officeart/2005/8/layout/vList5"/>
    <dgm:cxn modelId="{557BD575-5A2A-4DA4-8973-F7004A0D1F10}" srcId="{35C60B23-FA4F-4A36-A057-81E7639A8098}" destId="{15CC5CCF-C53E-4788-9582-DCB1022D2496}" srcOrd="1" destOrd="0" parTransId="{16F799D8-FCC0-4C1F-89EC-A4C2CC34144A}" sibTransId="{9BC7EC66-D82E-4B29-931A-3D72CFC75B5A}"/>
    <dgm:cxn modelId="{D0ED325A-2579-40CD-9298-310C5351898C}" srcId="{35C60B23-FA4F-4A36-A057-81E7639A8098}" destId="{75733538-9C9C-4460-B799-9278CDC6AD72}" srcOrd="0" destOrd="0" parTransId="{8029DC11-3AC7-4726-81D0-992EED917B36}" sibTransId="{8D564232-3AF7-4A79-A2D9-47F6502B3A86}"/>
    <dgm:cxn modelId="{7FED347E-3538-493F-98C5-C5FBEACA0B6F}" srcId="{066FBF83-92B0-4A8B-B60C-26519DABE3A9}" destId="{438BDCC3-E147-4727-8F5D-FDACE405C0B4}" srcOrd="2" destOrd="0" parTransId="{E3257813-7FE1-47A7-A13F-DF5C51F3D5C2}" sibTransId="{EBF62068-DC1F-4321-8475-A7B2A54A682E}"/>
    <dgm:cxn modelId="{C78BB683-A502-4BF6-AB9C-02C9D4E0C2BF}" srcId="{75733538-9C9C-4460-B799-9278CDC6AD72}" destId="{1BD58178-244B-45EA-BC4A-60685AF8A542}" srcOrd="1" destOrd="0" parTransId="{076D1333-2927-450D-BD48-7CDD629ECE70}" sibTransId="{69BF2698-4754-4CE6-B578-50B3910DCDF2}"/>
    <dgm:cxn modelId="{D4B19C87-B5A2-4FCE-B1C9-F4CB7260D4E8}" srcId="{15CC5CCF-C53E-4788-9582-DCB1022D2496}" destId="{0F175B48-B5B1-4840-AA3A-A153CAF25EFC}" srcOrd="0" destOrd="0" parTransId="{020C3A5B-179C-4144-9E37-DB66DA0B6E9A}" sibTransId="{21A44855-86B3-4D63-9809-72974D8DC468}"/>
    <dgm:cxn modelId="{4AF83A9B-74E6-474B-B610-3628A37C112E}" srcId="{75733538-9C9C-4460-B799-9278CDC6AD72}" destId="{268B1EF9-A525-4C14-AE8F-DB77BB3F8291}" srcOrd="0" destOrd="0" parTransId="{9DD4A04E-B385-4A66-A293-B10098C6E24A}" sibTransId="{8FA223DB-2E69-4302-BF06-25140773EF27}"/>
    <dgm:cxn modelId="{3EFE97A6-A4B1-4462-97C6-4A0BE2DF5EB9}" type="presOf" srcId="{2B80C277-CF09-45AC-A32E-963090E30487}" destId="{445EE87C-1DD6-4BFA-9AE9-EAFDFB2DC044}" srcOrd="0" destOrd="2" presId="urn:microsoft.com/office/officeart/2005/8/layout/vList5"/>
    <dgm:cxn modelId="{460A8CB0-7645-4FC0-869D-DEBE19239D0D}" type="presOf" srcId="{539E2BF5-8A8C-4D7B-9803-2DC0BC3F581B}" destId="{F865472C-3994-4857-B68E-37D13F42EB8E}" srcOrd="0" destOrd="2" presId="urn:microsoft.com/office/officeart/2005/8/layout/vList5"/>
    <dgm:cxn modelId="{97DD2DD3-6EEE-4DE6-9F03-42F0B7CB2142}" type="presOf" srcId="{438BDCC3-E147-4727-8F5D-FDACE405C0B4}" destId="{1ADF3E11-0894-440B-9103-945FD2E83F10}" srcOrd="0" destOrd="2" presId="urn:microsoft.com/office/officeart/2005/8/layout/vList5"/>
    <dgm:cxn modelId="{DE7102ED-A777-4943-9B7F-5673CF993CFC}" type="presOf" srcId="{41658A65-B3DB-4366-82DB-F58136BC4C77}" destId="{1ADF3E11-0894-440B-9103-945FD2E83F10}" srcOrd="0" destOrd="0" presId="urn:microsoft.com/office/officeart/2005/8/layout/vList5"/>
    <dgm:cxn modelId="{1F6BE4F6-D8D2-40FA-B198-F3E64488D7F6}" srcId="{066FBF83-92B0-4A8B-B60C-26519DABE3A9}" destId="{41658A65-B3DB-4366-82DB-F58136BC4C77}" srcOrd="0" destOrd="0" parTransId="{7C074FB2-8A56-4AF7-8E66-BBB8F1C1C83A}" sibTransId="{E287E672-8057-49AC-A3B1-B13738134962}"/>
    <dgm:cxn modelId="{7BFCA9F8-FB0C-4BFE-9F19-052E8C31BF53}" type="presOf" srcId="{15CC5CCF-C53E-4788-9582-DCB1022D2496}" destId="{D6A8062E-24FA-4021-9693-1763AE160F46}" srcOrd="0" destOrd="0" presId="urn:microsoft.com/office/officeart/2005/8/layout/vList5"/>
    <dgm:cxn modelId="{B60AA2F9-D5F6-4277-B23B-D83C433A363E}" srcId="{066FBF83-92B0-4A8B-B60C-26519DABE3A9}" destId="{E214005C-79F8-48AA-A0BD-B270EF5E2293}" srcOrd="1" destOrd="0" parTransId="{D5ADBF12-7995-4359-BBA1-FC50D12A4CD2}" sibTransId="{794CFE56-E0EC-4A5B-AD7E-CB5341B77E73}"/>
    <dgm:cxn modelId="{5CE300FB-827C-430F-BDED-87712608470C}" type="presOf" srcId="{FF732024-A767-4BB3-AE28-614851C2A969}" destId="{F865472C-3994-4857-B68E-37D13F42EB8E}" srcOrd="0" destOrd="1" presId="urn:microsoft.com/office/officeart/2005/8/layout/vList5"/>
    <dgm:cxn modelId="{2494FEA7-FDA8-46F6-8B63-A89FA8D78252}" type="presParOf" srcId="{0BF5ADC8-7582-4D7D-85C8-12A5EA4963C0}" destId="{9B335373-77B5-492F-9927-910920B0E5B5}" srcOrd="0" destOrd="0" presId="urn:microsoft.com/office/officeart/2005/8/layout/vList5"/>
    <dgm:cxn modelId="{4EF472D0-A40A-4300-B9AA-5D6F9A785C4F}" type="presParOf" srcId="{9B335373-77B5-492F-9927-910920B0E5B5}" destId="{D99B4682-7EC4-4EEC-8973-8E3F7C014562}" srcOrd="0" destOrd="0" presId="urn:microsoft.com/office/officeart/2005/8/layout/vList5"/>
    <dgm:cxn modelId="{880A58CE-F849-469C-A4ED-4E90451FC149}" type="presParOf" srcId="{9B335373-77B5-492F-9927-910920B0E5B5}" destId="{445EE87C-1DD6-4BFA-9AE9-EAFDFB2DC044}" srcOrd="1" destOrd="0" presId="urn:microsoft.com/office/officeart/2005/8/layout/vList5"/>
    <dgm:cxn modelId="{39B3532F-8F0E-4BBA-9CC9-6424C3B13F22}" type="presParOf" srcId="{0BF5ADC8-7582-4D7D-85C8-12A5EA4963C0}" destId="{08BD5F65-C71C-456D-B267-BC54A129121F}" srcOrd="1" destOrd="0" presId="urn:microsoft.com/office/officeart/2005/8/layout/vList5"/>
    <dgm:cxn modelId="{BC6C7ECC-F90A-44CA-BC2B-8B2F494C18EF}" type="presParOf" srcId="{0BF5ADC8-7582-4D7D-85C8-12A5EA4963C0}" destId="{83DF0BD5-04BA-45D8-AACE-2A86395CA6DD}" srcOrd="2" destOrd="0" presId="urn:microsoft.com/office/officeart/2005/8/layout/vList5"/>
    <dgm:cxn modelId="{30E55046-D976-4644-8F1B-60E1C45BD944}" type="presParOf" srcId="{83DF0BD5-04BA-45D8-AACE-2A86395CA6DD}" destId="{D6A8062E-24FA-4021-9693-1763AE160F46}" srcOrd="0" destOrd="0" presId="urn:microsoft.com/office/officeart/2005/8/layout/vList5"/>
    <dgm:cxn modelId="{9D73AD03-DE91-4071-AB09-2817755B903A}" type="presParOf" srcId="{83DF0BD5-04BA-45D8-AACE-2A86395CA6DD}" destId="{F865472C-3994-4857-B68E-37D13F42EB8E}" srcOrd="1" destOrd="0" presId="urn:microsoft.com/office/officeart/2005/8/layout/vList5"/>
    <dgm:cxn modelId="{FEC63BA9-9FEA-4559-B9F9-ACCE410E944C}" type="presParOf" srcId="{0BF5ADC8-7582-4D7D-85C8-12A5EA4963C0}" destId="{4D847BD0-2828-4074-8450-C2FC5106DD9B}" srcOrd="3" destOrd="0" presId="urn:microsoft.com/office/officeart/2005/8/layout/vList5"/>
    <dgm:cxn modelId="{AB783A40-65DE-480F-BE22-41D1A4486915}" type="presParOf" srcId="{0BF5ADC8-7582-4D7D-85C8-12A5EA4963C0}" destId="{0A471E38-1C8E-4C37-9996-B5B4BC9C84E7}" srcOrd="4" destOrd="0" presId="urn:microsoft.com/office/officeart/2005/8/layout/vList5"/>
    <dgm:cxn modelId="{BEA48179-7D84-486E-B555-6A792C18FEF6}" type="presParOf" srcId="{0A471E38-1C8E-4C37-9996-B5B4BC9C84E7}" destId="{7CD10702-1C37-485F-AC0E-9A9DCC8AB461}" srcOrd="0" destOrd="0" presId="urn:microsoft.com/office/officeart/2005/8/layout/vList5"/>
    <dgm:cxn modelId="{487417FF-FADC-4891-91A8-773C8CC0CEA9}" type="presParOf" srcId="{0A471E38-1C8E-4C37-9996-B5B4BC9C84E7}" destId="{1ADF3E11-0894-440B-9103-945FD2E83F1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F26466-359E-4B47-9EB7-85131BFD2F2A}" type="doc">
      <dgm:prSet loTypeId="urn:microsoft.com/office/officeart/2005/8/layout/architecture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2C8473-C8D8-409A-96BC-E821F902CB85}">
      <dgm:prSet custT="1"/>
      <dgm:spPr/>
      <dgm:t>
        <a:bodyPr/>
        <a:lstStyle/>
        <a:p>
          <a:r>
            <a:rPr lang="en-US" sz="1400" dirty="0"/>
            <a:t>Apple is known for wanting total control of its products, even well after they leave the shelf.</a:t>
          </a:r>
        </a:p>
      </dgm:t>
    </dgm:pt>
    <dgm:pt modelId="{1A063F9F-E468-49AC-8EFA-CBC21989776B}" type="parTrans" cxnId="{36AC1D90-95BF-43F3-A4E8-AEEF38FCC5D8}">
      <dgm:prSet/>
      <dgm:spPr/>
      <dgm:t>
        <a:bodyPr/>
        <a:lstStyle/>
        <a:p>
          <a:endParaRPr lang="en-US"/>
        </a:p>
      </dgm:t>
    </dgm:pt>
    <dgm:pt modelId="{CE4FFFE1-4409-460F-B953-0AC16FA1522A}" type="sibTrans" cxnId="{36AC1D90-95BF-43F3-A4E8-AEEF38FCC5D8}">
      <dgm:prSet/>
      <dgm:spPr/>
      <dgm:t>
        <a:bodyPr/>
        <a:lstStyle/>
        <a:p>
          <a:endParaRPr lang="en-US"/>
        </a:p>
      </dgm:t>
    </dgm:pt>
    <dgm:pt modelId="{77CF8605-2078-4BA0-80F4-11CDEB3FDF5B}">
      <dgm:prSet/>
      <dgm:spPr/>
      <dgm:t>
        <a:bodyPr/>
        <a:lstStyle/>
        <a:p>
          <a:r>
            <a:rPr lang="en-US" dirty="0"/>
            <a:t>The original comment was in response to the suggestion that Apple might create its own proprietary newsstand for e-magazines.</a:t>
          </a:r>
        </a:p>
        <a:p>
          <a:r>
            <a:rPr lang="en-US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dirty="0"/>
            <a:t> </a:t>
          </a:r>
          <a:endParaRPr lang="en-US" i="1" dirty="0"/>
        </a:p>
      </dgm:t>
    </dgm:pt>
    <dgm:pt modelId="{CC1F91E8-3476-4769-9330-089975B0CBF2}" type="parTrans" cxnId="{7ECFC76F-E824-4B14-B7CC-5EE8F1572EA2}">
      <dgm:prSet/>
      <dgm:spPr/>
      <dgm:t>
        <a:bodyPr/>
        <a:lstStyle/>
        <a:p>
          <a:endParaRPr lang="en-US"/>
        </a:p>
      </dgm:t>
    </dgm:pt>
    <dgm:pt modelId="{1F2B2AF9-D519-4C14-8DD6-B574EE8D3637}" type="sibTrans" cxnId="{7ECFC76F-E824-4B14-B7CC-5EE8F1572EA2}">
      <dgm:prSet/>
      <dgm:spPr/>
      <dgm:t>
        <a:bodyPr/>
        <a:lstStyle/>
        <a:p>
          <a:endParaRPr lang="en-US"/>
        </a:p>
      </dgm:t>
    </dgm:pt>
    <dgm:pt modelId="{05EDA0A9-DE17-4709-9920-BFA6F526899F}">
      <dgm:prSet custT="1"/>
      <dgm:spPr/>
      <dgm:t>
        <a:bodyPr/>
        <a:lstStyle/>
        <a:p>
          <a:r>
            <a:rPr lang="en-US" sz="1400" i="0" dirty="0"/>
            <a:t>At SXSW, Tech Reporter Kara Swisher called Apple “t</a:t>
          </a:r>
          <a:r>
            <a:rPr lang="en-US" sz="1400" b="0" i="0" dirty="0"/>
            <a:t>he classiest fascist company in America</a:t>
          </a:r>
          <a:r>
            <a:rPr lang="en-US" sz="1400" i="0" dirty="0"/>
            <a:t>,” and it took off.</a:t>
          </a:r>
          <a:endParaRPr lang="en-US" sz="1400" i="1" dirty="0"/>
        </a:p>
      </dgm:t>
    </dgm:pt>
    <dgm:pt modelId="{A3AAED49-D3DE-427B-9914-1FAD26F9FB27}" type="parTrans" cxnId="{35FF25C4-DC42-4285-B6CF-832079E829C0}">
      <dgm:prSet/>
      <dgm:spPr/>
      <dgm:t>
        <a:bodyPr/>
        <a:lstStyle/>
        <a:p>
          <a:endParaRPr lang="en-US"/>
        </a:p>
      </dgm:t>
    </dgm:pt>
    <dgm:pt modelId="{7053EE47-EC93-4BBC-BBC6-D82ECEDE1CE1}" type="sibTrans" cxnId="{35FF25C4-DC42-4285-B6CF-832079E829C0}">
      <dgm:prSet/>
      <dgm:spPr/>
      <dgm:t>
        <a:bodyPr/>
        <a:lstStyle/>
        <a:p>
          <a:endParaRPr lang="en-US"/>
        </a:p>
      </dgm:t>
    </dgm:pt>
    <dgm:pt modelId="{86A556D2-74F6-4C06-8B86-1E2B4D9B57C1}" type="pres">
      <dgm:prSet presAssocID="{4FF26466-359E-4B47-9EB7-85131BFD2F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EEEB596-786D-4C17-9610-DA5904003AE9}" type="pres">
      <dgm:prSet presAssocID="{712C8473-C8D8-409A-96BC-E821F902CB85}" presName="vertOne" presStyleCnt="0"/>
      <dgm:spPr/>
    </dgm:pt>
    <dgm:pt modelId="{B66DDDAF-B4DE-4CD8-99EE-967C5C77C211}" type="pres">
      <dgm:prSet presAssocID="{712C8473-C8D8-409A-96BC-E821F902CB85}" presName="txOne" presStyleLbl="node0" presStyleIdx="0" presStyleCnt="3" custLinFactNeighborX="-8760" custLinFactNeighborY="154">
        <dgm:presLayoutVars>
          <dgm:chPref val="3"/>
        </dgm:presLayoutVars>
      </dgm:prSet>
      <dgm:spPr/>
    </dgm:pt>
    <dgm:pt modelId="{A365D62B-A831-455E-9BD6-8E9A0DCCC1DF}" type="pres">
      <dgm:prSet presAssocID="{712C8473-C8D8-409A-96BC-E821F902CB85}" presName="horzOne" presStyleCnt="0"/>
      <dgm:spPr/>
    </dgm:pt>
    <dgm:pt modelId="{0D3FB34C-8B40-465F-A6B3-6E5D048DC5C0}" type="pres">
      <dgm:prSet presAssocID="{CE4FFFE1-4409-460F-B953-0AC16FA1522A}" presName="sibSpaceOne" presStyleCnt="0"/>
      <dgm:spPr/>
    </dgm:pt>
    <dgm:pt modelId="{5A9EE383-B339-4788-9BEA-B8EFE58B55A9}" type="pres">
      <dgm:prSet presAssocID="{05EDA0A9-DE17-4709-9920-BFA6F526899F}" presName="vertOne" presStyleCnt="0"/>
      <dgm:spPr/>
    </dgm:pt>
    <dgm:pt modelId="{0C450BD3-D339-49E0-8302-929E9F3285E2}" type="pres">
      <dgm:prSet presAssocID="{05EDA0A9-DE17-4709-9920-BFA6F526899F}" presName="txOne" presStyleLbl="node0" presStyleIdx="1" presStyleCnt="3">
        <dgm:presLayoutVars>
          <dgm:chPref val="3"/>
        </dgm:presLayoutVars>
      </dgm:prSet>
      <dgm:spPr/>
    </dgm:pt>
    <dgm:pt modelId="{132CEC66-87E0-4580-9482-6FF09D6287C0}" type="pres">
      <dgm:prSet presAssocID="{05EDA0A9-DE17-4709-9920-BFA6F526899F}" presName="horzOne" presStyleCnt="0"/>
      <dgm:spPr/>
    </dgm:pt>
    <dgm:pt modelId="{A43BA9C2-717C-4FA8-9699-892C831CEC7C}" type="pres">
      <dgm:prSet presAssocID="{7053EE47-EC93-4BBC-BBC6-D82ECEDE1CE1}" presName="sibSpaceOne" presStyleCnt="0"/>
      <dgm:spPr/>
    </dgm:pt>
    <dgm:pt modelId="{E949CA84-5414-4F52-8E5E-2360B28E1A0D}" type="pres">
      <dgm:prSet presAssocID="{77CF8605-2078-4BA0-80F4-11CDEB3FDF5B}" presName="vertOne" presStyleCnt="0"/>
      <dgm:spPr/>
    </dgm:pt>
    <dgm:pt modelId="{FA182974-E3EB-496F-B690-48DD44DC0D07}" type="pres">
      <dgm:prSet presAssocID="{77CF8605-2078-4BA0-80F4-11CDEB3FDF5B}" presName="txOne" presStyleLbl="node0" presStyleIdx="2" presStyleCnt="3">
        <dgm:presLayoutVars>
          <dgm:chPref val="3"/>
        </dgm:presLayoutVars>
      </dgm:prSet>
      <dgm:spPr/>
    </dgm:pt>
    <dgm:pt modelId="{8706A058-2759-45EA-B172-C39385888B50}" type="pres">
      <dgm:prSet presAssocID="{77CF8605-2078-4BA0-80F4-11CDEB3FDF5B}" presName="horzOne" presStyleCnt="0"/>
      <dgm:spPr/>
    </dgm:pt>
  </dgm:ptLst>
  <dgm:cxnLst>
    <dgm:cxn modelId="{EDB1B345-E3CC-4C0A-B91C-FEB96FB9D644}" type="presOf" srcId="{712C8473-C8D8-409A-96BC-E821F902CB85}" destId="{B66DDDAF-B4DE-4CD8-99EE-967C5C77C211}" srcOrd="0" destOrd="0" presId="urn:microsoft.com/office/officeart/2005/8/layout/architecture"/>
    <dgm:cxn modelId="{7ECFC76F-E824-4B14-B7CC-5EE8F1572EA2}" srcId="{4FF26466-359E-4B47-9EB7-85131BFD2F2A}" destId="{77CF8605-2078-4BA0-80F4-11CDEB3FDF5B}" srcOrd="2" destOrd="0" parTransId="{CC1F91E8-3476-4769-9330-089975B0CBF2}" sibTransId="{1F2B2AF9-D519-4C14-8DD6-B574EE8D3637}"/>
    <dgm:cxn modelId="{5993547C-AED7-4190-B38B-561BD5C1FB4B}" type="presOf" srcId="{05EDA0A9-DE17-4709-9920-BFA6F526899F}" destId="{0C450BD3-D339-49E0-8302-929E9F3285E2}" srcOrd="0" destOrd="0" presId="urn:microsoft.com/office/officeart/2005/8/layout/architecture"/>
    <dgm:cxn modelId="{36AC1D90-95BF-43F3-A4E8-AEEF38FCC5D8}" srcId="{4FF26466-359E-4B47-9EB7-85131BFD2F2A}" destId="{712C8473-C8D8-409A-96BC-E821F902CB85}" srcOrd="0" destOrd="0" parTransId="{1A063F9F-E468-49AC-8EFA-CBC21989776B}" sibTransId="{CE4FFFE1-4409-460F-B953-0AC16FA1522A}"/>
    <dgm:cxn modelId="{35FF25C4-DC42-4285-B6CF-832079E829C0}" srcId="{4FF26466-359E-4B47-9EB7-85131BFD2F2A}" destId="{05EDA0A9-DE17-4709-9920-BFA6F526899F}" srcOrd="1" destOrd="0" parTransId="{A3AAED49-D3DE-427B-9914-1FAD26F9FB27}" sibTransId="{7053EE47-EC93-4BBC-BBC6-D82ECEDE1CE1}"/>
    <dgm:cxn modelId="{0D4770C4-C436-40A4-B4E6-4CC83C3DC869}" type="presOf" srcId="{77CF8605-2078-4BA0-80F4-11CDEB3FDF5B}" destId="{FA182974-E3EB-496F-B690-48DD44DC0D07}" srcOrd="0" destOrd="0" presId="urn:microsoft.com/office/officeart/2005/8/layout/architecture"/>
    <dgm:cxn modelId="{41FF31E3-8C55-4043-96D1-B4EBF20A4F33}" type="presOf" srcId="{4FF26466-359E-4B47-9EB7-85131BFD2F2A}" destId="{86A556D2-74F6-4C06-8B86-1E2B4D9B57C1}" srcOrd="0" destOrd="0" presId="urn:microsoft.com/office/officeart/2005/8/layout/architecture"/>
    <dgm:cxn modelId="{5CF5B82E-EB12-4E36-B8C0-F3760CFA6745}" type="presParOf" srcId="{86A556D2-74F6-4C06-8B86-1E2B4D9B57C1}" destId="{4EEEB596-786D-4C17-9610-DA5904003AE9}" srcOrd="0" destOrd="0" presId="urn:microsoft.com/office/officeart/2005/8/layout/architecture"/>
    <dgm:cxn modelId="{4353BF09-C042-430A-905C-00F2D70F32CB}" type="presParOf" srcId="{4EEEB596-786D-4C17-9610-DA5904003AE9}" destId="{B66DDDAF-B4DE-4CD8-99EE-967C5C77C211}" srcOrd="0" destOrd="0" presId="urn:microsoft.com/office/officeart/2005/8/layout/architecture"/>
    <dgm:cxn modelId="{EC5240E5-5A6F-4342-9404-AC050C4ADC55}" type="presParOf" srcId="{4EEEB596-786D-4C17-9610-DA5904003AE9}" destId="{A365D62B-A831-455E-9BD6-8E9A0DCCC1DF}" srcOrd="1" destOrd="0" presId="urn:microsoft.com/office/officeart/2005/8/layout/architecture"/>
    <dgm:cxn modelId="{4DB0ED95-9EFE-4A59-8408-DCFB4E8C0930}" type="presParOf" srcId="{86A556D2-74F6-4C06-8B86-1E2B4D9B57C1}" destId="{0D3FB34C-8B40-465F-A6B3-6E5D048DC5C0}" srcOrd="1" destOrd="0" presId="urn:microsoft.com/office/officeart/2005/8/layout/architecture"/>
    <dgm:cxn modelId="{207324CA-3408-4479-8BCC-AEEEFAF5289A}" type="presParOf" srcId="{86A556D2-74F6-4C06-8B86-1E2B4D9B57C1}" destId="{5A9EE383-B339-4788-9BEA-B8EFE58B55A9}" srcOrd="2" destOrd="0" presId="urn:microsoft.com/office/officeart/2005/8/layout/architecture"/>
    <dgm:cxn modelId="{76E93CDB-2F50-4E15-8513-866AD0013A4E}" type="presParOf" srcId="{5A9EE383-B339-4788-9BEA-B8EFE58B55A9}" destId="{0C450BD3-D339-49E0-8302-929E9F3285E2}" srcOrd="0" destOrd="0" presId="urn:microsoft.com/office/officeart/2005/8/layout/architecture"/>
    <dgm:cxn modelId="{4B50FF93-2921-4035-B39A-438601B8479E}" type="presParOf" srcId="{5A9EE383-B339-4788-9BEA-B8EFE58B55A9}" destId="{132CEC66-87E0-4580-9482-6FF09D6287C0}" srcOrd="1" destOrd="0" presId="urn:microsoft.com/office/officeart/2005/8/layout/architecture"/>
    <dgm:cxn modelId="{2072F988-2D92-431C-9127-131C0E9AE8B3}" type="presParOf" srcId="{86A556D2-74F6-4C06-8B86-1E2B4D9B57C1}" destId="{A43BA9C2-717C-4FA8-9699-892C831CEC7C}" srcOrd="3" destOrd="0" presId="urn:microsoft.com/office/officeart/2005/8/layout/architecture"/>
    <dgm:cxn modelId="{05B626C5-0753-4CB2-B151-62479EE57314}" type="presParOf" srcId="{86A556D2-74F6-4C06-8B86-1E2B4D9B57C1}" destId="{E949CA84-5414-4F52-8E5E-2360B28E1A0D}" srcOrd="4" destOrd="0" presId="urn:microsoft.com/office/officeart/2005/8/layout/architecture"/>
    <dgm:cxn modelId="{88B566C1-5D44-42A8-8465-FB55A9CC6993}" type="presParOf" srcId="{E949CA84-5414-4F52-8E5E-2360B28E1A0D}" destId="{FA182974-E3EB-496F-B690-48DD44DC0D07}" srcOrd="0" destOrd="0" presId="urn:microsoft.com/office/officeart/2005/8/layout/architecture"/>
    <dgm:cxn modelId="{BF3BF323-1CAD-40D5-8E95-A49F758F5DE4}" type="presParOf" srcId="{E949CA84-5414-4F52-8E5E-2360B28E1A0D}" destId="{8706A058-2759-45EA-B172-C39385888B5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12C6D-0D60-4C87-B61F-8CEA1DECBB85}">
      <dsp:nvSpPr>
        <dsp:cNvPr id="0" name=""/>
        <dsp:cNvSpPr/>
      </dsp:nvSpPr>
      <dsp:spPr>
        <a:xfrm>
          <a:off x="0" y="0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Create an accurate predictive model that can classify novel tweets as expressing positive, negative, or neutral sentiment.</a:t>
          </a:r>
        </a:p>
      </dsp:txBody>
      <dsp:txXfrm>
        <a:off x="2131980" y="0"/>
        <a:ext cx="7926419" cy="1203007"/>
      </dsp:txXfrm>
    </dsp:sp>
    <dsp:sp modelId="{23932BC5-3EE2-47F2-9418-A7C8D48CAFF1}">
      <dsp:nvSpPr>
        <dsp:cNvPr id="0" name=""/>
        <dsp:cNvSpPr/>
      </dsp:nvSpPr>
      <dsp:spPr>
        <a:xfrm>
          <a:off x="120300" y="120300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45BEDCB-8A4F-4E44-B894-43D88D82164D}">
      <dsp:nvSpPr>
        <dsp:cNvPr id="0" name=""/>
        <dsp:cNvSpPr/>
      </dsp:nvSpPr>
      <dsp:spPr>
        <a:xfrm>
          <a:off x="0" y="1323308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Find out what people are saying about Apple and Apple products at South by Southwest, 2011.</a:t>
          </a:r>
        </a:p>
      </dsp:txBody>
      <dsp:txXfrm>
        <a:off x="2131980" y="1323308"/>
        <a:ext cx="7926419" cy="1203007"/>
      </dsp:txXfrm>
    </dsp:sp>
    <dsp:sp modelId="{DCFB8F21-F64F-42E4-B9A2-3BEFAE506A6A}">
      <dsp:nvSpPr>
        <dsp:cNvPr id="0" name=""/>
        <dsp:cNvSpPr/>
      </dsp:nvSpPr>
      <dsp:spPr>
        <a:xfrm>
          <a:off x="120300" y="1443609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34091" t="16746" r="34091" b="16746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9A2234-A3EC-4DED-84FA-7F04E9CCCBBD}">
      <dsp:nvSpPr>
        <dsp:cNvPr id="0" name=""/>
        <dsp:cNvSpPr/>
      </dsp:nvSpPr>
      <dsp:spPr>
        <a:xfrm>
          <a:off x="0" y="2646616"/>
          <a:ext cx="10058399" cy="12030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Make some PR recommendations for the period immediately following the event.</a:t>
          </a:r>
        </a:p>
      </dsp:txBody>
      <dsp:txXfrm>
        <a:off x="2131980" y="2646616"/>
        <a:ext cx="7926419" cy="1203007"/>
      </dsp:txXfrm>
    </dsp:sp>
    <dsp:sp modelId="{C7D0743E-C3ED-4C2C-9A80-D7E58A77BB56}">
      <dsp:nvSpPr>
        <dsp:cNvPr id="0" name=""/>
        <dsp:cNvSpPr/>
      </dsp:nvSpPr>
      <dsp:spPr>
        <a:xfrm>
          <a:off x="120300" y="2766917"/>
          <a:ext cx="2011680" cy="962406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27273" t="2494" r="27273" b="2494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8FBD08-E81E-49FB-BBC1-6709375131DE}">
      <dsp:nvSpPr>
        <dsp:cNvPr id="0" name=""/>
        <dsp:cNvSpPr/>
      </dsp:nvSpPr>
      <dsp:spPr>
        <a:xfrm>
          <a:off x="0" y="45401"/>
          <a:ext cx="4242665" cy="69264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Tweets related to South by Southwest, 2011</a:t>
          </a:r>
        </a:p>
      </dsp:txBody>
      <dsp:txXfrm>
        <a:off x="33812" y="79213"/>
        <a:ext cx="4175041" cy="625016"/>
      </dsp:txXfrm>
    </dsp:sp>
    <dsp:sp modelId="{973CC9BE-90D6-41FF-838B-C9CE862DAD21}">
      <dsp:nvSpPr>
        <dsp:cNvPr id="0" name=""/>
        <dsp:cNvSpPr/>
      </dsp:nvSpPr>
      <dsp:spPr>
        <a:xfrm>
          <a:off x="0" y="738041"/>
          <a:ext cx="4242665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5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Annual conference and arts festival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Austin, TX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Major site for iPad 2 Launch</a:t>
          </a:r>
        </a:p>
      </dsp:txBody>
      <dsp:txXfrm>
        <a:off x="0" y="738041"/>
        <a:ext cx="4242665" cy="612720"/>
      </dsp:txXfrm>
    </dsp:sp>
    <dsp:sp modelId="{FD0B90FC-E36C-4CEE-8B41-3723EB6846BF}">
      <dsp:nvSpPr>
        <dsp:cNvPr id="0" name=""/>
        <dsp:cNvSpPr/>
      </dsp:nvSpPr>
      <dsp:spPr>
        <a:xfrm>
          <a:off x="0" y="1350761"/>
          <a:ext cx="4242665" cy="69264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Crowdsourced sentiment labels</a:t>
          </a:r>
        </a:p>
      </dsp:txBody>
      <dsp:txXfrm>
        <a:off x="33812" y="1384573"/>
        <a:ext cx="4175041" cy="625016"/>
      </dsp:txXfrm>
    </dsp:sp>
    <dsp:sp modelId="{BC7B089C-3038-4C7E-B2CA-4D6078215330}">
      <dsp:nvSpPr>
        <dsp:cNvPr id="0" name=""/>
        <dsp:cNvSpPr/>
      </dsp:nvSpPr>
      <dsp:spPr>
        <a:xfrm>
          <a:off x="0" y="2149961"/>
          <a:ext cx="4242665" cy="69264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~9k tweets: just text and labels</a:t>
          </a:r>
        </a:p>
      </dsp:txBody>
      <dsp:txXfrm>
        <a:off x="33812" y="2183773"/>
        <a:ext cx="4175041" cy="625016"/>
      </dsp:txXfrm>
    </dsp:sp>
    <dsp:sp modelId="{EF0666F6-15FB-435D-AF5C-03EC7B35F90B}">
      <dsp:nvSpPr>
        <dsp:cNvPr id="0" name=""/>
        <dsp:cNvSpPr/>
      </dsp:nvSpPr>
      <dsp:spPr>
        <a:xfrm>
          <a:off x="0" y="2842601"/>
          <a:ext cx="4242665" cy="746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4705" tIns="15240" rIns="85344" bIns="1524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Tweets are labeled with </a:t>
          </a:r>
          <a:r>
            <a:rPr lang="en-US" sz="1200" i="1" kern="1200" dirty="0">
              <a:solidFill>
                <a:schemeClr val="bg1"/>
              </a:solidFill>
            </a:rPr>
            <a:t>Positive,</a:t>
          </a:r>
          <a:r>
            <a:rPr lang="en-US" sz="1200" kern="1200" dirty="0">
              <a:solidFill>
                <a:schemeClr val="bg1"/>
              </a:solidFill>
            </a:rPr>
            <a:t> </a:t>
          </a:r>
          <a:r>
            <a:rPr lang="en-US" sz="1200" i="1" kern="1200" dirty="0">
              <a:solidFill>
                <a:schemeClr val="bg1"/>
              </a:solidFill>
            </a:rPr>
            <a:t>Negative</a:t>
          </a:r>
          <a:r>
            <a:rPr lang="en-US" sz="1200" kern="1200" dirty="0">
              <a:solidFill>
                <a:schemeClr val="bg1"/>
              </a:solidFill>
            </a:rPr>
            <a:t>, </a:t>
          </a:r>
          <a:r>
            <a:rPr lang="en-US" sz="1200" i="1" kern="1200" dirty="0">
              <a:solidFill>
                <a:schemeClr val="bg1"/>
              </a:solidFill>
            </a:rPr>
            <a:t>Neutral</a:t>
          </a:r>
          <a:r>
            <a:rPr lang="en-US" sz="1200" kern="1200" dirty="0">
              <a:solidFill>
                <a:schemeClr val="bg1"/>
              </a:solidFill>
            </a:rPr>
            <a:t>, or </a:t>
          </a:r>
          <a:r>
            <a:rPr lang="en-US" sz="1200" i="1" kern="1200" dirty="0">
              <a:solidFill>
                <a:schemeClr val="bg1"/>
              </a:solidFill>
            </a:rPr>
            <a:t>Uncertain</a:t>
          </a:r>
          <a:endParaRPr lang="en-US" sz="1200" kern="1200" dirty="0">
            <a:solidFill>
              <a:schemeClr val="bg1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kern="1200" dirty="0">
              <a:solidFill>
                <a:schemeClr val="bg1"/>
              </a:solidFill>
            </a:rPr>
            <a:t>Tweets are labeled with brands and products related to the sentiment</a:t>
          </a:r>
        </a:p>
      </dsp:txBody>
      <dsp:txXfrm>
        <a:off x="0" y="2842601"/>
        <a:ext cx="4242665" cy="746752"/>
      </dsp:txXfrm>
    </dsp:sp>
    <dsp:sp modelId="{C8438F0D-ABC7-419F-B15D-A9FE18A33071}">
      <dsp:nvSpPr>
        <dsp:cNvPr id="0" name=""/>
        <dsp:cNvSpPr/>
      </dsp:nvSpPr>
      <dsp:spPr>
        <a:xfrm>
          <a:off x="0" y="3589354"/>
          <a:ext cx="4242665" cy="692640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Sparse ‘Negative’ class</a:t>
          </a:r>
        </a:p>
      </dsp:txBody>
      <dsp:txXfrm>
        <a:off x="33812" y="3623166"/>
        <a:ext cx="4175041" cy="6250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BC4F4-9179-4849-829B-5357BE801C18}">
      <dsp:nvSpPr>
        <dsp:cNvPr id="0" name=""/>
        <dsp:cNvSpPr/>
      </dsp:nvSpPr>
      <dsp:spPr>
        <a:xfrm rot="10800000">
          <a:off x="1460139" y="2628"/>
          <a:ext cx="5070337" cy="73080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834" tIns="41910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Iterative Process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Many parameter sweeps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Careful attention to detail</a:t>
          </a:r>
        </a:p>
      </dsp:txBody>
      <dsp:txXfrm rot="10800000">
        <a:off x="1642839" y="2628"/>
        <a:ext cx="4887637" cy="730800"/>
      </dsp:txXfrm>
    </dsp:sp>
    <dsp:sp modelId="{910AC919-04E2-460F-93A6-4B5221DDDC1E}">
      <dsp:nvSpPr>
        <dsp:cNvPr id="0" name=""/>
        <dsp:cNvSpPr/>
      </dsp:nvSpPr>
      <dsp:spPr>
        <a:xfrm>
          <a:off x="917392" y="1980"/>
          <a:ext cx="732096" cy="73209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D39B7-F650-476A-8716-A35C1091592B}">
      <dsp:nvSpPr>
        <dsp:cNvPr id="0" name=""/>
        <dsp:cNvSpPr/>
      </dsp:nvSpPr>
      <dsp:spPr>
        <a:xfrm rot="10800000">
          <a:off x="1460139" y="953260"/>
          <a:ext cx="5070337" cy="73080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834" tIns="41910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Logistic Regression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Performed better than: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Naïve Bayes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Linear SVM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</dsp:txBody>
      <dsp:txXfrm rot="10800000">
        <a:off x="1642839" y="953260"/>
        <a:ext cx="4887637" cy="730800"/>
      </dsp:txXfrm>
    </dsp:sp>
    <dsp:sp modelId="{F8C99135-92F6-4E5D-9DE3-A3BE4FD9A997}">
      <dsp:nvSpPr>
        <dsp:cNvPr id="0" name=""/>
        <dsp:cNvSpPr/>
      </dsp:nvSpPr>
      <dsp:spPr>
        <a:xfrm>
          <a:off x="917392" y="952612"/>
          <a:ext cx="732096" cy="732096"/>
        </a:xfrm>
        <a:prstGeom prst="ellipse">
          <a:avLst/>
        </a:prstGeom>
        <a:blipFill dpi="0" rotWithShape="1">
          <a:blip xmlns:r="http://schemas.openxmlformats.org/officeDocument/2006/relationships"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33EC3-6E29-43AA-835F-DFDDAFA57AFD}">
      <dsp:nvSpPr>
        <dsp:cNvPr id="0" name=""/>
        <dsp:cNvSpPr/>
      </dsp:nvSpPr>
      <dsp:spPr>
        <a:xfrm rot="10800000">
          <a:off x="1475958" y="1899478"/>
          <a:ext cx="5070337" cy="73080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834" tIns="41910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Preprocessing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Lowercase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Porter stem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Mark negation</a:t>
          </a:r>
        </a:p>
      </dsp:txBody>
      <dsp:txXfrm rot="10800000">
        <a:off x="1658658" y="1899478"/>
        <a:ext cx="4887637" cy="730800"/>
      </dsp:txXfrm>
    </dsp:sp>
    <dsp:sp modelId="{EE82A1C1-E0DD-427B-B3F9-3D0F56323229}">
      <dsp:nvSpPr>
        <dsp:cNvPr id="0" name=""/>
        <dsp:cNvSpPr/>
      </dsp:nvSpPr>
      <dsp:spPr>
        <a:xfrm>
          <a:off x="917392" y="1903245"/>
          <a:ext cx="732096" cy="73209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12530" t="12530" r="12530" b="12530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E7947-D6F9-421B-B945-15A3CD491AD3}">
      <dsp:nvSpPr>
        <dsp:cNvPr id="0" name=""/>
        <dsp:cNvSpPr/>
      </dsp:nvSpPr>
      <dsp:spPr>
        <a:xfrm rot="10800000">
          <a:off x="1460139" y="2854525"/>
          <a:ext cx="5070337" cy="73080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834" tIns="41910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TF*IDF Vectorization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Term Frequency * Inverse Document Frequency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Balances term count with </a:t>
          </a:r>
          <a:r>
            <a:rPr lang="en-US" sz="900" b="1" kern="1200" dirty="0"/>
            <a:t>corpus-wide rarity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A high score means high term importance</a:t>
          </a:r>
        </a:p>
      </dsp:txBody>
      <dsp:txXfrm rot="10800000">
        <a:off x="1642839" y="2854525"/>
        <a:ext cx="4887637" cy="730800"/>
      </dsp:txXfrm>
    </dsp:sp>
    <dsp:sp modelId="{02139C59-4E9B-4347-9E9F-84B2EB1953D2}">
      <dsp:nvSpPr>
        <dsp:cNvPr id="0" name=""/>
        <dsp:cNvSpPr/>
      </dsp:nvSpPr>
      <dsp:spPr>
        <a:xfrm>
          <a:off x="917392" y="2853877"/>
          <a:ext cx="732096" cy="732096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l="7533" t="6284" r="5035" b="6284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F267C-FB0C-4E46-BA00-12E99C9FC4AB}">
      <dsp:nvSpPr>
        <dsp:cNvPr id="0" name=""/>
        <dsp:cNvSpPr/>
      </dsp:nvSpPr>
      <dsp:spPr>
        <a:xfrm rot="10800000">
          <a:off x="1460139" y="3805158"/>
          <a:ext cx="5070337" cy="730800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2834" tIns="41910" rIns="78232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VADER Analysis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Valence Aware Dictionary and Sentiment Reasoner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Rule-based sentiment analysis tool</a:t>
          </a:r>
          <a:endParaRPr lang="en-US" sz="900" b="1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0" kern="1200" dirty="0"/>
            <a:t>Gives each tweet a Positive, Negative, Neutral, and Compound polarity score</a:t>
          </a:r>
        </a:p>
      </dsp:txBody>
      <dsp:txXfrm rot="10800000">
        <a:off x="1642839" y="3805158"/>
        <a:ext cx="4887637" cy="730800"/>
      </dsp:txXfrm>
    </dsp:sp>
    <dsp:sp modelId="{8D86FC38-4DBE-4DA9-920F-7246E0851795}">
      <dsp:nvSpPr>
        <dsp:cNvPr id="0" name=""/>
        <dsp:cNvSpPr/>
      </dsp:nvSpPr>
      <dsp:spPr>
        <a:xfrm>
          <a:off x="917392" y="3804510"/>
          <a:ext cx="732096" cy="732096"/>
        </a:xfrm>
        <a:prstGeom prst="ellipse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925" t="-18696" r="-42427" b="-11861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5EE87C-1DD6-4BFA-9AE9-EAFDFB2DC044}">
      <dsp:nvSpPr>
        <dsp:cNvPr id="0" name=""/>
        <dsp:cNvSpPr/>
      </dsp:nvSpPr>
      <dsp:spPr>
        <a:xfrm rot="5400000">
          <a:off x="2687864" y="-886376"/>
          <a:ext cx="966549" cy="2984601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1" kern="1200" dirty="0"/>
            <a:t>Score: </a:t>
          </a:r>
          <a:r>
            <a:rPr lang="en-US" sz="1300" b="0" kern="1200" dirty="0"/>
            <a:t>0.66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Equivalent to average recall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Equivalent to average of diagonal</a:t>
          </a:r>
        </a:p>
      </dsp:txBody>
      <dsp:txXfrm rot="-5400000">
        <a:off x="1678839" y="169832"/>
        <a:ext cx="2937418" cy="872183"/>
      </dsp:txXfrm>
    </dsp:sp>
    <dsp:sp modelId="{D99B4682-7EC4-4EEC-8973-8E3F7C014562}">
      <dsp:nvSpPr>
        <dsp:cNvPr id="0" name=""/>
        <dsp:cNvSpPr/>
      </dsp:nvSpPr>
      <dsp:spPr>
        <a:xfrm>
          <a:off x="0" y="1830"/>
          <a:ext cx="1678838" cy="1208186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Balanced Accuracy</a:t>
          </a:r>
        </a:p>
      </dsp:txBody>
      <dsp:txXfrm>
        <a:off x="58979" y="60809"/>
        <a:ext cx="1560880" cy="1090228"/>
      </dsp:txXfrm>
    </dsp:sp>
    <dsp:sp modelId="{F865472C-3994-4857-B68E-37D13F42EB8E}">
      <dsp:nvSpPr>
        <dsp:cNvPr id="0" name=""/>
        <dsp:cNvSpPr/>
      </dsp:nvSpPr>
      <dsp:spPr>
        <a:xfrm rot="5400000">
          <a:off x="2687864" y="382219"/>
          <a:ext cx="966549" cy="2984601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Negative Support: 6% of samples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Positive Support: 33% of samples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b="1" kern="1200" dirty="0"/>
            <a:t>Equal Positive and Negative recall</a:t>
          </a:r>
          <a:endParaRPr lang="en-US" sz="1200" kern="1200" dirty="0"/>
        </a:p>
      </dsp:txBody>
      <dsp:txXfrm rot="-5400000">
        <a:off x="1678839" y="1438428"/>
        <a:ext cx="2937418" cy="872183"/>
      </dsp:txXfrm>
    </dsp:sp>
    <dsp:sp modelId="{D6A8062E-24FA-4021-9693-1763AE160F46}">
      <dsp:nvSpPr>
        <dsp:cNvPr id="0" name=""/>
        <dsp:cNvSpPr/>
      </dsp:nvSpPr>
      <dsp:spPr>
        <a:xfrm>
          <a:off x="0" y="1270426"/>
          <a:ext cx="1678838" cy="1208186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High Negative Recall</a:t>
          </a:r>
        </a:p>
      </dsp:txBody>
      <dsp:txXfrm>
        <a:off x="58979" y="1329405"/>
        <a:ext cx="1560880" cy="1090228"/>
      </dsp:txXfrm>
    </dsp:sp>
    <dsp:sp modelId="{1ADF3E11-0894-440B-9103-945FD2E83F10}">
      <dsp:nvSpPr>
        <dsp:cNvPr id="0" name=""/>
        <dsp:cNvSpPr/>
      </dsp:nvSpPr>
      <dsp:spPr>
        <a:xfrm rot="5400000">
          <a:off x="2687864" y="1650815"/>
          <a:ext cx="966549" cy="2984601"/>
        </a:xfrm>
        <a:prstGeom prst="round2SameRect">
          <a:avLst/>
        </a:prstGeom>
        <a:solidFill>
          <a:schemeClr val="bg1"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Neutral Support: 60% of samples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Most common and least important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Not a subject of research</a:t>
          </a:r>
        </a:p>
      </dsp:txBody>
      <dsp:txXfrm rot="-5400000">
        <a:off x="1678839" y="2707024"/>
        <a:ext cx="2937418" cy="872183"/>
      </dsp:txXfrm>
    </dsp:sp>
    <dsp:sp modelId="{7CD10702-1C37-485F-AC0E-9A9DCC8AB461}">
      <dsp:nvSpPr>
        <dsp:cNvPr id="0" name=""/>
        <dsp:cNvSpPr/>
      </dsp:nvSpPr>
      <dsp:spPr>
        <a:xfrm>
          <a:off x="0" y="2539022"/>
          <a:ext cx="1678838" cy="1208186"/>
        </a:xfrm>
        <a:prstGeom prst="roundRect">
          <a:avLst/>
        </a:prstGeom>
        <a:solidFill>
          <a:srgbClr val="595A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Sacrifices Neutral Recall</a:t>
          </a:r>
        </a:p>
      </dsp:txBody>
      <dsp:txXfrm>
        <a:off x="58979" y="2598001"/>
        <a:ext cx="1560880" cy="10902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6DDDAF-B4DE-4CD8-99EE-967C5C77C211}">
      <dsp:nvSpPr>
        <dsp:cNvPr id="0" name=""/>
        <dsp:cNvSpPr/>
      </dsp:nvSpPr>
      <dsp:spPr>
        <a:xfrm>
          <a:off x="0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Apple is known for wanting total control of its products, even well after they leave the shelf.</a:t>
          </a:r>
        </a:p>
      </dsp:txBody>
      <dsp:txXfrm>
        <a:off x="37572" y="37572"/>
        <a:ext cx="1207651" cy="2791345"/>
      </dsp:txXfrm>
    </dsp:sp>
    <dsp:sp modelId="{0C450BD3-D339-49E0-8302-929E9F3285E2}">
      <dsp:nvSpPr>
        <dsp:cNvPr id="0" name=""/>
        <dsp:cNvSpPr/>
      </dsp:nvSpPr>
      <dsp:spPr>
        <a:xfrm>
          <a:off x="1501478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i="0" kern="1200" dirty="0"/>
            <a:t>At SXSW, Tech Reporter Kara Swisher called Apple “t</a:t>
          </a:r>
          <a:r>
            <a:rPr lang="en-US" sz="1400" b="0" i="0" kern="1200" dirty="0"/>
            <a:t>he classiest fascist company in America</a:t>
          </a:r>
          <a:r>
            <a:rPr lang="en-US" sz="1400" i="0" kern="1200" dirty="0"/>
            <a:t>,” and it took off.</a:t>
          </a:r>
          <a:endParaRPr lang="en-US" sz="1400" i="1" kern="1200" dirty="0"/>
        </a:p>
      </dsp:txBody>
      <dsp:txXfrm>
        <a:off x="1539050" y="37572"/>
        <a:ext cx="1207651" cy="2791345"/>
      </dsp:txXfrm>
    </dsp:sp>
    <dsp:sp modelId="{FA182974-E3EB-496F-B690-48DD44DC0D07}">
      <dsp:nvSpPr>
        <dsp:cNvPr id="0" name=""/>
        <dsp:cNvSpPr/>
      </dsp:nvSpPr>
      <dsp:spPr>
        <a:xfrm>
          <a:off x="2999783" y="0"/>
          <a:ext cx="1282795" cy="28664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The original comment was in response to the suggestion that Apple might create its own proprietary newsstand for e-magazines.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hlinkClick xmlns:r="http://schemas.openxmlformats.org/officeDocument/2006/relationships" r:id="rId1"/>
            </a:rPr>
            <a:t>Flipboard: game-changer or just a fad? (2011)</a:t>
          </a:r>
          <a:r>
            <a:rPr lang="en-US" sz="1200" kern="1200" dirty="0"/>
            <a:t> </a:t>
          </a:r>
          <a:endParaRPr lang="en-US" sz="1200" i="1" kern="1200" dirty="0"/>
        </a:p>
      </dsp:txBody>
      <dsp:txXfrm>
        <a:off x="3037355" y="37572"/>
        <a:ext cx="1207651" cy="2791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svg"/><Relationship Id="rId5" Type="http://schemas.openxmlformats.org/officeDocument/2006/relationships/image" Target="../media/image22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0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1.sv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9E7A8DDD-16FA-4484-93DD-8A8AE935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7FDB14-7E2C-496B-9C7E-620E06411DD5}"/>
              </a:ext>
            </a:extLst>
          </p:cNvPr>
          <p:cNvSpPr/>
          <p:nvPr/>
        </p:nvSpPr>
        <p:spPr>
          <a:xfrm>
            <a:off x="676035" y="1139622"/>
            <a:ext cx="5342133" cy="4603531"/>
          </a:xfrm>
          <a:custGeom>
            <a:avLst/>
            <a:gdLst>
              <a:gd name="connsiteX0" fmla="*/ 0 w 5342133"/>
              <a:gd name="connsiteY0" fmla="*/ 0 h 4603531"/>
              <a:gd name="connsiteX1" fmla="*/ 560924 w 5342133"/>
              <a:gd name="connsiteY1" fmla="*/ 0 h 4603531"/>
              <a:gd name="connsiteX2" fmla="*/ 1228691 w 5342133"/>
              <a:gd name="connsiteY2" fmla="*/ 0 h 4603531"/>
              <a:gd name="connsiteX3" fmla="*/ 1843036 w 5342133"/>
              <a:gd name="connsiteY3" fmla="*/ 0 h 4603531"/>
              <a:gd name="connsiteX4" fmla="*/ 2617645 w 5342133"/>
              <a:gd name="connsiteY4" fmla="*/ 0 h 4603531"/>
              <a:gd name="connsiteX5" fmla="*/ 3178569 w 5342133"/>
              <a:gd name="connsiteY5" fmla="*/ 0 h 4603531"/>
              <a:gd name="connsiteX6" fmla="*/ 3792914 w 5342133"/>
              <a:gd name="connsiteY6" fmla="*/ 0 h 4603531"/>
              <a:gd name="connsiteX7" fmla="*/ 4353838 w 5342133"/>
              <a:gd name="connsiteY7" fmla="*/ 0 h 4603531"/>
              <a:gd name="connsiteX8" fmla="*/ 5342133 w 5342133"/>
              <a:gd name="connsiteY8" fmla="*/ 0 h 4603531"/>
              <a:gd name="connsiteX9" fmla="*/ 5342133 w 5342133"/>
              <a:gd name="connsiteY9" fmla="*/ 657647 h 4603531"/>
              <a:gd name="connsiteX10" fmla="*/ 5342133 w 5342133"/>
              <a:gd name="connsiteY10" fmla="*/ 1407365 h 4603531"/>
              <a:gd name="connsiteX11" fmla="*/ 5342133 w 5342133"/>
              <a:gd name="connsiteY11" fmla="*/ 1926907 h 4603531"/>
              <a:gd name="connsiteX12" fmla="*/ 5342133 w 5342133"/>
              <a:gd name="connsiteY12" fmla="*/ 2538519 h 4603531"/>
              <a:gd name="connsiteX13" fmla="*/ 5342133 w 5342133"/>
              <a:gd name="connsiteY13" fmla="*/ 3242201 h 4603531"/>
              <a:gd name="connsiteX14" fmla="*/ 5342133 w 5342133"/>
              <a:gd name="connsiteY14" fmla="*/ 3853813 h 4603531"/>
              <a:gd name="connsiteX15" fmla="*/ 5342133 w 5342133"/>
              <a:gd name="connsiteY15" fmla="*/ 4603531 h 4603531"/>
              <a:gd name="connsiteX16" fmla="*/ 4674366 w 5342133"/>
              <a:gd name="connsiteY16" fmla="*/ 4603531 h 4603531"/>
              <a:gd name="connsiteX17" fmla="*/ 4060021 w 5342133"/>
              <a:gd name="connsiteY17" fmla="*/ 4603531 h 4603531"/>
              <a:gd name="connsiteX18" fmla="*/ 3285412 w 5342133"/>
              <a:gd name="connsiteY18" fmla="*/ 4603531 h 4603531"/>
              <a:gd name="connsiteX19" fmla="*/ 2671067 w 5342133"/>
              <a:gd name="connsiteY19" fmla="*/ 4603531 h 4603531"/>
              <a:gd name="connsiteX20" fmla="*/ 2110143 w 5342133"/>
              <a:gd name="connsiteY20" fmla="*/ 4603531 h 4603531"/>
              <a:gd name="connsiteX21" fmla="*/ 1388955 w 5342133"/>
              <a:gd name="connsiteY21" fmla="*/ 4603531 h 4603531"/>
              <a:gd name="connsiteX22" fmla="*/ 828031 w 5342133"/>
              <a:gd name="connsiteY22" fmla="*/ 4603531 h 4603531"/>
              <a:gd name="connsiteX23" fmla="*/ 0 w 5342133"/>
              <a:gd name="connsiteY23" fmla="*/ 4603531 h 4603531"/>
              <a:gd name="connsiteX24" fmla="*/ 0 w 5342133"/>
              <a:gd name="connsiteY24" fmla="*/ 3991919 h 4603531"/>
              <a:gd name="connsiteX25" fmla="*/ 0 w 5342133"/>
              <a:gd name="connsiteY25" fmla="*/ 3288236 h 4603531"/>
              <a:gd name="connsiteX26" fmla="*/ 0 w 5342133"/>
              <a:gd name="connsiteY26" fmla="*/ 2538519 h 4603531"/>
              <a:gd name="connsiteX27" fmla="*/ 0 w 5342133"/>
              <a:gd name="connsiteY27" fmla="*/ 1834836 h 4603531"/>
              <a:gd name="connsiteX28" fmla="*/ 0 w 5342133"/>
              <a:gd name="connsiteY28" fmla="*/ 1177189 h 4603531"/>
              <a:gd name="connsiteX29" fmla="*/ 0 w 5342133"/>
              <a:gd name="connsiteY29" fmla="*/ 657647 h 4603531"/>
              <a:gd name="connsiteX30" fmla="*/ 0 w 5342133"/>
              <a:gd name="connsiteY30" fmla="*/ 0 h 46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2133" h="4603531" fill="none" extrusionOk="0">
                <a:moveTo>
                  <a:pt x="0" y="0"/>
                </a:moveTo>
                <a:cubicBezTo>
                  <a:pt x="122247" y="-23432"/>
                  <a:pt x="443234" y="30"/>
                  <a:pt x="560924" y="0"/>
                </a:cubicBezTo>
                <a:cubicBezTo>
                  <a:pt x="678614" y="-30"/>
                  <a:pt x="930551" y="-26982"/>
                  <a:pt x="1228691" y="0"/>
                </a:cubicBezTo>
                <a:cubicBezTo>
                  <a:pt x="1526831" y="26982"/>
                  <a:pt x="1697530" y="23147"/>
                  <a:pt x="1843036" y="0"/>
                </a:cubicBezTo>
                <a:cubicBezTo>
                  <a:pt x="1988542" y="-23147"/>
                  <a:pt x="2333149" y="-25823"/>
                  <a:pt x="2617645" y="0"/>
                </a:cubicBezTo>
                <a:cubicBezTo>
                  <a:pt x="2902141" y="25823"/>
                  <a:pt x="2954737" y="13888"/>
                  <a:pt x="3178569" y="0"/>
                </a:cubicBezTo>
                <a:cubicBezTo>
                  <a:pt x="3402401" y="-13888"/>
                  <a:pt x="3668381" y="-4646"/>
                  <a:pt x="3792914" y="0"/>
                </a:cubicBezTo>
                <a:cubicBezTo>
                  <a:pt x="3917447" y="4646"/>
                  <a:pt x="4178171" y="-12616"/>
                  <a:pt x="4353838" y="0"/>
                </a:cubicBezTo>
                <a:cubicBezTo>
                  <a:pt x="4529505" y="12616"/>
                  <a:pt x="5116324" y="-15753"/>
                  <a:pt x="5342133" y="0"/>
                </a:cubicBezTo>
                <a:cubicBezTo>
                  <a:pt x="5326361" y="324325"/>
                  <a:pt x="5368924" y="436797"/>
                  <a:pt x="5342133" y="657647"/>
                </a:cubicBezTo>
                <a:cubicBezTo>
                  <a:pt x="5315342" y="878497"/>
                  <a:pt x="5305761" y="1164141"/>
                  <a:pt x="5342133" y="1407365"/>
                </a:cubicBezTo>
                <a:cubicBezTo>
                  <a:pt x="5378505" y="1650589"/>
                  <a:pt x="5336619" y="1774804"/>
                  <a:pt x="5342133" y="1926907"/>
                </a:cubicBezTo>
                <a:cubicBezTo>
                  <a:pt x="5347647" y="2079010"/>
                  <a:pt x="5359928" y="2380357"/>
                  <a:pt x="5342133" y="2538519"/>
                </a:cubicBezTo>
                <a:cubicBezTo>
                  <a:pt x="5324338" y="2696681"/>
                  <a:pt x="5353211" y="2986525"/>
                  <a:pt x="5342133" y="3242201"/>
                </a:cubicBezTo>
                <a:cubicBezTo>
                  <a:pt x="5331055" y="3497877"/>
                  <a:pt x="5323850" y="3642279"/>
                  <a:pt x="5342133" y="3853813"/>
                </a:cubicBezTo>
                <a:cubicBezTo>
                  <a:pt x="5360416" y="4065347"/>
                  <a:pt x="5353095" y="4406361"/>
                  <a:pt x="5342133" y="4603531"/>
                </a:cubicBezTo>
                <a:cubicBezTo>
                  <a:pt x="5195270" y="4584134"/>
                  <a:pt x="4898045" y="4580343"/>
                  <a:pt x="4674366" y="4603531"/>
                </a:cubicBezTo>
                <a:cubicBezTo>
                  <a:pt x="4450687" y="4626719"/>
                  <a:pt x="4351832" y="4622742"/>
                  <a:pt x="4060021" y="4603531"/>
                </a:cubicBezTo>
                <a:cubicBezTo>
                  <a:pt x="3768210" y="4584320"/>
                  <a:pt x="3498762" y="4599185"/>
                  <a:pt x="3285412" y="4603531"/>
                </a:cubicBezTo>
                <a:cubicBezTo>
                  <a:pt x="3072062" y="4607877"/>
                  <a:pt x="2920345" y="4605111"/>
                  <a:pt x="2671067" y="4603531"/>
                </a:cubicBezTo>
                <a:cubicBezTo>
                  <a:pt x="2421789" y="4601951"/>
                  <a:pt x="2387790" y="4588966"/>
                  <a:pt x="2110143" y="4603531"/>
                </a:cubicBezTo>
                <a:cubicBezTo>
                  <a:pt x="1832496" y="4618096"/>
                  <a:pt x="1668207" y="4568177"/>
                  <a:pt x="1388955" y="4603531"/>
                </a:cubicBezTo>
                <a:cubicBezTo>
                  <a:pt x="1109703" y="4638885"/>
                  <a:pt x="1088870" y="4604753"/>
                  <a:pt x="828031" y="4603531"/>
                </a:cubicBezTo>
                <a:cubicBezTo>
                  <a:pt x="567192" y="4602309"/>
                  <a:pt x="293345" y="4610933"/>
                  <a:pt x="0" y="4603531"/>
                </a:cubicBezTo>
                <a:cubicBezTo>
                  <a:pt x="-3793" y="4460056"/>
                  <a:pt x="-10668" y="4250004"/>
                  <a:pt x="0" y="3991919"/>
                </a:cubicBezTo>
                <a:cubicBezTo>
                  <a:pt x="10668" y="3733834"/>
                  <a:pt x="18912" y="3462785"/>
                  <a:pt x="0" y="3288236"/>
                </a:cubicBezTo>
                <a:cubicBezTo>
                  <a:pt x="-18912" y="3113687"/>
                  <a:pt x="35042" y="2827300"/>
                  <a:pt x="0" y="2538519"/>
                </a:cubicBezTo>
                <a:cubicBezTo>
                  <a:pt x="-35042" y="2249738"/>
                  <a:pt x="19160" y="2119862"/>
                  <a:pt x="0" y="1834836"/>
                </a:cubicBezTo>
                <a:cubicBezTo>
                  <a:pt x="-19160" y="1549810"/>
                  <a:pt x="31219" y="1465531"/>
                  <a:pt x="0" y="1177189"/>
                </a:cubicBezTo>
                <a:cubicBezTo>
                  <a:pt x="-31219" y="888847"/>
                  <a:pt x="4527" y="898641"/>
                  <a:pt x="0" y="657647"/>
                </a:cubicBezTo>
                <a:cubicBezTo>
                  <a:pt x="-4527" y="416653"/>
                  <a:pt x="11104" y="301033"/>
                  <a:pt x="0" y="0"/>
                </a:cubicBezTo>
                <a:close/>
              </a:path>
              <a:path w="5342133" h="4603531" stroke="0" extrusionOk="0">
                <a:moveTo>
                  <a:pt x="0" y="0"/>
                </a:moveTo>
                <a:cubicBezTo>
                  <a:pt x="231010" y="7726"/>
                  <a:pt x="458670" y="-12030"/>
                  <a:pt x="614345" y="0"/>
                </a:cubicBezTo>
                <a:cubicBezTo>
                  <a:pt x="770020" y="12030"/>
                  <a:pt x="904105" y="-8180"/>
                  <a:pt x="1121848" y="0"/>
                </a:cubicBezTo>
                <a:cubicBezTo>
                  <a:pt x="1339591" y="8180"/>
                  <a:pt x="1671275" y="-2790"/>
                  <a:pt x="1843036" y="0"/>
                </a:cubicBezTo>
                <a:cubicBezTo>
                  <a:pt x="2014797" y="2790"/>
                  <a:pt x="2182414" y="-1902"/>
                  <a:pt x="2350539" y="0"/>
                </a:cubicBezTo>
                <a:cubicBezTo>
                  <a:pt x="2518664" y="1902"/>
                  <a:pt x="2767869" y="-21236"/>
                  <a:pt x="2964884" y="0"/>
                </a:cubicBezTo>
                <a:cubicBezTo>
                  <a:pt x="3161900" y="21236"/>
                  <a:pt x="3371364" y="-8906"/>
                  <a:pt x="3632650" y="0"/>
                </a:cubicBezTo>
                <a:cubicBezTo>
                  <a:pt x="3893936" y="8906"/>
                  <a:pt x="4042025" y="-30450"/>
                  <a:pt x="4246996" y="0"/>
                </a:cubicBezTo>
                <a:cubicBezTo>
                  <a:pt x="4451967" y="30450"/>
                  <a:pt x="5048563" y="-43377"/>
                  <a:pt x="5342133" y="0"/>
                </a:cubicBezTo>
                <a:cubicBezTo>
                  <a:pt x="5353403" y="181761"/>
                  <a:pt x="5352394" y="515211"/>
                  <a:pt x="5342133" y="657647"/>
                </a:cubicBezTo>
                <a:cubicBezTo>
                  <a:pt x="5331872" y="800083"/>
                  <a:pt x="5341696" y="1031799"/>
                  <a:pt x="5342133" y="1223224"/>
                </a:cubicBezTo>
                <a:cubicBezTo>
                  <a:pt x="5342570" y="1414649"/>
                  <a:pt x="5326328" y="1513785"/>
                  <a:pt x="5342133" y="1742765"/>
                </a:cubicBezTo>
                <a:cubicBezTo>
                  <a:pt x="5357938" y="1971745"/>
                  <a:pt x="5362278" y="2201537"/>
                  <a:pt x="5342133" y="2400413"/>
                </a:cubicBezTo>
                <a:cubicBezTo>
                  <a:pt x="5321988" y="2599289"/>
                  <a:pt x="5348280" y="2810495"/>
                  <a:pt x="5342133" y="3012025"/>
                </a:cubicBezTo>
                <a:cubicBezTo>
                  <a:pt x="5335986" y="3213555"/>
                  <a:pt x="5329948" y="3410343"/>
                  <a:pt x="5342133" y="3531566"/>
                </a:cubicBezTo>
                <a:cubicBezTo>
                  <a:pt x="5354318" y="3652789"/>
                  <a:pt x="5367179" y="4132040"/>
                  <a:pt x="5342133" y="4603531"/>
                </a:cubicBezTo>
                <a:cubicBezTo>
                  <a:pt x="5143006" y="4610827"/>
                  <a:pt x="5007982" y="4603765"/>
                  <a:pt x="4781209" y="4603531"/>
                </a:cubicBezTo>
                <a:cubicBezTo>
                  <a:pt x="4554436" y="4603297"/>
                  <a:pt x="4415423" y="4627177"/>
                  <a:pt x="4220285" y="4603531"/>
                </a:cubicBezTo>
                <a:cubicBezTo>
                  <a:pt x="4025147" y="4579885"/>
                  <a:pt x="3797256" y="4578033"/>
                  <a:pt x="3659361" y="4603531"/>
                </a:cubicBezTo>
                <a:cubicBezTo>
                  <a:pt x="3521466" y="4629029"/>
                  <a:pt x="3169128" y="4595823"/>
                  <a:pt x="3045016" y="4603531"/>
                </a:cubicBezTo>
                <a:cubicBezTo>
                  <a:pt x="2920904" y="4611239"/>
                  <a:pt x="2591639" y="4616950"/>
                  <a:pt x="2430671" y="4603531"/>
                </a:cubicBezTo>
                <a:cubicBezTo>
                  <a:pt x="2269703" y="4590112"/>
                  <a:pt x="1865571" y="4590189"/>
                  <a:pt x="1709483" y="4603531"/>
                </a:cubicBezTo>
                <a:cubicBezTo>
                  <a:pt x="1553395" y="4616873"/>
                  <a:pt x="1319461" y="4601796"/>
                  <a:pt x="1201980" y="4603531"/>
                </a:cubicBezTo>
                <a:cubicBezTo>
                  <a:pt x="1084499" y="4605266"/>
                  <a:pt x="856237" y="4621079"/>
                  <a:pt x="641056" y="4603531"/>
                </a:cubicBezTo>
                <a:cubicBezTo>
                  <a:pt x="425875" y="4585983"/>
                  <a:pt x="294386" y="4578769"/>
                  <a:pt x="0" y="4603531"/>
                </a:cubicBezTo>
                <a:cubicBezTo>
                  <a:pt x="28455" y="4339459"/>
                  <a:pt x="6426" y="4228759"/>
                  <a:pt x="0" y="3991919"/>
                </a:cubicBezTo>
                <a:cubicBezTo>
                  <a:pt x="-6426" y="3755079"/>
                  <a:pt x="30027" y="3488071"/>
                  <a:pt x="0" y="3334272"/>
                </a:cubicBezTo>
                <a:cubicBezTo>
                  <a:pt x="-30027" y="3180473"/>
                  <a:pt x="-16169" y="3019199"/>
                  <a:pt x="0" y="2814730"/>
                </a:cubicBezTo>
                <a:cubicBezTo>
                  <a:pt x="16169" y="2610261"/>
                  <a:pt x="-7291" y="2424771"/>
                  <a:pt x="0" y="2249154"/>
                </a:cubicBezTo>
                <a:cubicBezTo>
                  <a:pt x="7291" y="2073537"/>
                  <a:pt x="-4797" y="1700387"/>
                  <a:pt x="0" y="1545471"/>
                </a:cubicBezTo>
                <a:cubicBezTo>
                  <a:pt x="4797" y="1390555"/>
                  <a:pt x="-5861" y="1069084"/>
                  <a:pt x="0" y="841789"/>
                </a:cubicBezTo>
                <a:cubicBezTo>
                  <a:pt x="5861" y="614494"/>
                  <a:pt x="35544" y="293981"/>
                  <a:pt x="0" y="0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iPad 2 Popup Store was a Success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People couldn’t stop talking about the iPad 2 popup store.</a:t>
            </a:r>
          </a:p>
          <a:p>
            <a:pPr>
              <a:lnSpc>
                <a:spcPct val="100000"/>
              </a:lnSpc>
            </a:pPr>
            <a:r>
              <a:rPr lang="en-US" dirty="0"/>
              <a:t>Terms like ‘shiny new’ and ‘jealous’ have high importance.</a:t>
            </a:r>
          </a:p>
          <a:p>
            <a:pPr>
              <a:lnSpc>
                <a:spcPct val="100000"/>
              </a:lnSpc>
            </a:pPr>
            <a:r>
              <a:rPr lang="en-US" dirty="0"/>
              <a:t>On the negative side, there was viral tweeting about donating one’s iPad 2 money to Japan relief.</a:t>
            </a:r>
          </a:p>
          <a:p>
            <a:pPr>
              <a:lnSpc>
                <a:spcPct val="100000"/>
              </a:lnSpc>
            </a:pPr>
            <a:r>
              <a:rPr lang="en-US" dirty="0"/>
              <a:t>‘design headaches’ had to do with a benign talk given about iPad app design.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Do another temporary popup store for your next big product launch.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6D55D8-C44F-4372-BF6D-A301E5811E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095" y="1195134"/>
            <a:ext cx="5540011" cy="4432008"/>
          </a:xfrm>
        </p:spPr>
      </p:pic>
    </p:spTree>
    <p:extLst>
      <p:ext uri="{BB962C8B-B14F-4D97-AF65-F5344CB8AC3E}">
        <p14:creationId xmlns:p14="http://schemas.microsoft.com/office/powerpoint/2010/main" val="3792311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bstract image">
            <a:extLst>
              <a:ext uri="{FF2B5EF4-FFF2-40B4-BE49-F238E27FC236}">
                <a16:creationId xmlns:a16="http://schemas.microsoft.com/office/drawing/2014/main" id="{BE7454CE-F43F-4199-BB7D-468E84BA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CBCD26A-BD2E-4E94-A8F8-A4B67923F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595A85">
              <a:alpha val="60000"/>
            </a:srgb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0D337F-FB00-4E19-BBDA-8485C8ABB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60353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Conclusion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D6E5-0A49-42DB-8260-859669073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603538" cy="36484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 built an accurate model (0.66 balanced accuracy) despite the small and noisy dataset.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There is still room to improve the model.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 I arrived at three recommendations: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Send the message that Apple cares about individual freedom by relinquishing control in a public manner.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Improve the iPhone’s battery life and use it as a rallying point for a marketing campaign.</a:t>
            </a:r>
          </a:p>
          <a:p>
            <a:pPr marL="720090" lvl="1" indent="-285750">
              <a:buClr>
                <a:schemeClr val="bg1"/>
              </a:buClr>
            </a:pPr>
            <a:r>
              <a:rPr lang="en-US" dirty="0">
                <a:solidFill>
                  <a:schemeClr val="bg1"/>
                </a:solidFill>
              </a:rPr>
              <a:t>Open another temporary popup store for your next big product launch.</a:t>
            </a:r>
          </a:p>
        </p:txBody>
      </p:sp>
      <p:pic>
        <p:nvPicPr>
          <p:cNvPr id="9" name="Content Placeholder 8" descr="Artificial Intelligence with solid fill">
            <a:extLst>
              <a:ext uri="{FF2B5EF4-FFF2-40B4-BE49-F238E27FC236}">
                <a16:creationId xmlns:a16="http://schemas.microsoft.com/office/drawing/2014/main" id="{10D60D18-0058-4873-9F72-B94B08073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18541" y="642593"/>
            <a:ext cx="2189828" cy="21898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EE8F117-D5DC-4AF4-AD72-FB7A93BAA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2DA56C-8C5E-48ED-AB99-649C915F1ADD}"/>
              </a:ext>
            </a:extLst>
          </p:cNvPr>
          <p:cNvSpPr/>
          <p:nvPr/>
        </p:nvSpPr>
        <p:spPr>
          <a:xfrm>
            <a:off x="7809948" y="3070166"/>
            <a:ext cx="3556000" cy="3003804"/>
          </a:xfrm>
          <a:custGeom>
            <a:avLst/>
            <a:gdLst>
              <a:gd name="connsiteX0" fmla="*/ 0 w 3556000"/>
              <a:gd name="connsiteY0" fmla="*/ 0 h 3003804"/>
              <a:gd name="connsiteX1" fmla="*/ 592667 w 3556000"/>
              <a:gd name="connsiteY1" fmla="*/ 0 h 3003804"/>
              <a:gd name="connsiteX2" fmla="*/ 1256453 w 3556000"/>
              <a:gd name="connsiteY2" fmla="*/ 0 h 3003804"/>
              <a:gd name="connsiteX3" fmla="*/ 1813560 w 3556000"/>
              <a:gd name="connsiteY3" fmla="*/ 0 h 3003804"/>
              <a:gd name="connsiteX4" fmla="*/ 2335107 w 3556000"/>
              <a:gd name="connsiteY4" fmla="*/ 0 h 3003804"/>
              <a:gd name="connsiteX5" fmla="*/ 2963333 w 3556000"/>
              <a:gd name="connsiteY5" fmla="*/ 0 h 3003804"/>
              <a:gd name="connsiteX6" fmla="*/ 3556000 w 3556000"/>
              <a:gd name="connsiteY6" fmla="*/ 0 h 3003804"/>
              <a:gd name="connsiteX7" fmla="*/ 3556000 w 3556000"/>
              <a:gd name="connsiteY7" fmla="*/ 660837 h 3003804"/>
              <a:gd name="connsiteX8" fmla="*/ 3556000 w 3556000"/>
              <a:gd name="connsiteY8" fmla="*/ 1261598 h 3003804"/>
              <a:gd name="connsiteX9" fmla="*/ 3556000 w 3556000"/>
              <a:gd name="connsiteY9" fmla="*/ 1772244 h 3003804"/>
              <a:gd name="connsiteX10" fmla="*/ 3556000 w 3556000"/>
              <a:gd name="connsiteY10" fmla="*/ 2342967 h 3003804"/>
              <a:gd name="connsiteX11" fmla="*/ 3556000 w 3556000"/>
              <a:gd name="connsiteY11" fmla="*/ 3003804 h 3003804"/>
              <a:gd name="connsiteX12" fmla="*/ 2998893 w 3556000"/>
              <a:gd name="connsiteY12" fmla="*/ 3003804 h 3003804"/>
              <a:gd name="connsiteX13" fmla="*/ 2335107 w 3556000"/>
              <a:gd name="connsiteY13" fmla="*/ 3003804 h 3003804"/>
              <a:gd name="connsiteX14" fmla="*/ 1671320 w 3556000"/>
              <a:gd name="connsiteY14" fmla="*/ 3003804 h 3003804"/>
              <a:gd name="connsiteX15" fmla="*/ 1043093 w 3556000"/>
              <a:gd name="connsiteY15" fmla="*/ 3003804 h 3003804"/>
              <a:gd name="connsiteX16" fmla="*/ 0 w 3556000"/>
              <a:gd name="connsiteY16" fmla="*/ 3003804 h 3003804"/>
              <a:gd name="connsiteX17" fmla="*/ 0 w 3556000"/>
              <a:gd name="connsiteY17" fmla="*/ 2463119 h 3003804"/>
              <a:gd name="connsiteX18" fmla="*/ 0 w 3556000"/>
              <a:gd name="connsiteY18" fmla="*/ 1892397 h 3003804"/>
              <a:gd name="connsiteX19" fmla="*/ 0 w 3556000"/>
              <a:gd name="connsiteY19" fmla="*/ 1381750 h 3003804"/>
              <a:gd name="connsiteX20" fmla="*/ 0 w 3556000"/>
              <a:gd name="connsiteY20" fmla="*/ 811027 h 3003804"/>
              <a:gd name="connsiteX21" fmla="*/ 0 w 3556000"/>
              <a:gd name="connsiteY21" fmla="*/ 0 h 3003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556000" h="3003804" fill="none" extrusionOk="0">
                <a:moveTo>
                  <a:pt x="0" y="0"/>
                </a:moveTo>
                <a:cubicBezTo>
                  <a:pt x="186125" y="13091"/>
                  <a:pt x="307460" y="-4344"/>
                  <a:pt x="592667" y="0"/>
                </a:cubicBezTo>
                <a:cubicBezTo>
                  <a:pt x="877874" y="4344"/>
                  <a:pt x="956604" y="-29131"/>
                  <a:pt x="1256453" y="0"/>
                </a:cubicBezTo>
                <a:cubicBezTo>
                  <a:pt x="1556302" y="29131"/>
                  <a:pt x="1644021" y="-13148"/>
                  <a:pt x="1813560" y="0"/>
                </a:cubicBezTo>
                <a:cubicBezTo>
                  <a:pt x="1983099" y="13148"/>
                  <a:pt x="2130990" y="12175"/>
                  <a:pt x="2335107" y="0"/>
                </a:cubicBezTo>
                <a:cubicBezTo>
                  <a:pt x="2539224" y="-12175"/>
                  <a:pt x="2832469" y="26273"/>
                  <a:pt x="2963333" y="0"/>
                </a:cubicBezTo>
                <a:cubicBezTo>
                  <a:pt x="3094197" y="-26273"/>
                  <a:pt x="3436543" y="19983"/>
                  <a:pt x="3556000" y="0"/>
                </a:cubicBezTo>
                <a:cubicBezTo>
                  <a:pt x="3545870" y="204850"/>
                  <a:pt x="3564124" y="519987"/>
                  <a:pt x="3556000" y="660837"/>
                </a:cubicBezTo>
                <a:cubicBezTo>
                  <a:pt x="3547876" y="801687"/>
                  <a:pt x="3557488" y="1092052"/>
                  <a:pt x="3556000" y="1261598"/>
                </a:cubicBezTo>
                <a:cubicBezTo>
                  <a:pt x="3554512" y="1431144"/>
                  <a:pt x="3549639" y="1631866"/>
                  <a:pt x="3556000" y="1772244"/>
                </a:cubicBezTo>
                <a:cubicBezTo>
                  <a:pt x="3562361" y="1912622"/>
                  <a:pt x="3548702" y="2169983"/>
                  <a:pt x="3556000" y="2342967"/>
                </a:cubicBezTo>
                <a:cubicBezTo>
                  <a:pt x="3563298" y="2515951"/>
                  <a:pt x="3584574" y="2714543"/>
                  <a:pt x="3556000" y="3003804"/>
                </a:cubicBezTo>
                <a:cubicBezTo>
                  <a:pt x="3393280" y="3003988"/>
                  <a:pt x="3152141" y="3023743"/>
                  <a:pt x="2998893" y="3003804"/>
                </a:cubicBezTo>
                <a:cubicBezTo>
                  <a:pt x="2845645" y="2983865"/>
                  <a:pt x="2472349" y="3025554"/>
                  <a:pt x="2335107" y="3003804"/>
                </a:cubicBezTo>
                <a:cubicBezTo>
                  <a:pt x="2197865" y="2982054"/>
                  <a:pt x="1992869" y="2980396"/>
                  <a:pt x="1671320" y="3003804"/>
                </a:cubicBezTo>
                <a:cubicBezTo>
                  <a:pt x="1349771" y="3027212"/>
                  <a:pt x="1276646" y="2988386"/>
                  <a:pt x="1043093" y="3003804"/>
                </a:cubicBezTo>
                <a:cubicBezTo>
                  <a:pt x="809540" y="3019222"/>
                  <a:pt x="238196" y="3014565"/>
                  <a:pt x="0" y="3003804"/>
                </a:cubicBezTo>
                <a:cubicBezTo>
                  <a:pt x="9380" y="2855373"/>
                  <a:pt x="17246" y="2646044"/>
                  <a:pt x="0" y="2463119"/>
                </a:cubicBezTo>
                <a:cubicBezTo>
                  <a:pt x="-17246" y="2280194"/>
                  <a:pt x="9769" y="2065578"/>
                  <a:pt x="0" y="1892397"/>
                </a:cubicBezTo>
                <a:cubicBezTo>
                  <a:pt x="-9769" y="1719216"/>
                  <a:pt x="-1945" y="1508727"/>
                  <a:pt x="0" y="1381750"/>
                </a:cubicBezTo>
                <a:cubicBezTo>
                  <a:pt x="1945" y="1254773"/>
                  <a:pt x="-20774" y="934943"/>
                  <a:pt x="0" y="811027"/>
                </a:cubicBezTo>
                <a:cubicBezTo>
                  <a:pt x="20774" y="687111"/>
                  <a:pt x="32029" y="357592"/>
                  <a:pt x="0" y="0"/>
                </a:cubicBezTo>
                <a:close/>
              </a:path>
              <a:path w="3556000" h="3003804" stroke="0" extrusionOk="0">
                <a:moveTo>
                  <a:pt x="0" y="0"/>
                </a:moveTo>
                <a:cubicBezTo>
                  <a:pt x="142870" y="5681"/>
                  <a:pt x="406396" y="22433"/>
                  <a:pt x="557107" y="0"/>
                </a:cubicBezTo>
                <a:cubicBezTo>
                  <a:pt x="707818" y="-22433"/>
                  <a:pt x="909502" y="-16785"/>
                  <a:pt x="1043093" y="0"/>
                </a:cubicBezTo>
                <a:cubicBezTo>
                  <a:pt x="1176684" y="16785"/>
                  <a:pt x="1363604" y="23199"/>
                  <a:pt x="1671320" y="0"/>
                </a:cubicBezTo>
                <a:cubicBezTo>
                  <a:pt x="1979036" y="-23199"/>
                  <a:pt x="1966464" y="13709"/>
                  <a:pt x="2157307" y="0"/>
                </a:cubicBezTo>
                <a:cubicBezTo>
                  <a:pt x="2348150" y="-13709"/>
                  <a:pt x="2444314" y="20783"/>
                  <a:pt x="2714413" y="0"/>
                </a:cubicBezTo>
                <a:cubicBezTo>
                  <a:pt x="2984512" y="-20783"/>
                  <a:pt x="3350691" y="-13703"/>
                  <a:pt x="3556000" y="0"/>
                </a:cubicBezTo>
                <a:cubicBezTo>
                  <a:pt x="3559069" y="177969"/>
                  <a:pt x="3542622" y="439758"/>
                  <a:pt x="3556000" y="570723"/>
                </a:cubicBezTo>
                <a:cubicBezTo>
                  <a:pt x="3569378" y="701688"/>
                  <a:pt x="3565666" y="975978"/>
                  <a:pt x="3556000" y="1111407"/>
                </a:cubicBezTo>
                <a:cubicBezTo>
                  <a:pt x="3546334" y="1246836"/>
                  <a:pt x="3561974" y="1485120"/>
                  <a:pt x="3556000" y="1712168"/>
                </a:cubicBezTo>
                <a:cubicBezTo>
                  <a:pt x="3550026" y="1939216"/>
                  <a:pt x="3582279" y="2012590"/>
                  <a:pt x="3556000" y="2252853"/>
                </a:cubicBezTo>
                <a:cubicBezTo>
                  <a:pt x="3529721" y="2493117"/>
                  <a:pt x="3553912" y="2673864"/>
                  <a:pt x="3556000" y="3003804"/>
                </a:cubicBezTo>
                <a:cubicBezTo>
                  <a:pt x="3287266" y="3020084"/>
                  <a:pt x="3161874" y="3023202"/>
                  <a:pt x="2963333" y="3003804"/>
                </a:cubicBezTo>
                <a:cubicBezTo>
                  <a:pt x="2764792" y="2984406"/>
                  <a:pt x="2669094" y="3029504"/>
                  <a:pt x="2406227" y="3003804"/>
                </a:cubicBezTo>
                <a:cubicBezTo>
                  <a:pt x="2143360" y="2978104"/>
                  <a:pt x="2030088" y="2979005"/>
                  <a:pt x="1813560" y="3003804"/>
                </a:cubicBezTo>
                <a:cubicBezTo>
                  <a:pt x="1597032" y="3028603"/>
                  <a:pt x="1409087" y="2976650"/>
                  <a:pt x="1185333" y="3003804"/>
                </a:cubicBezTo>
                <a:cubicBezTo>
                  <a:pt x="961579" y="3030958"/>
                  <a:pt x="770042" y="3005088"/>
                  <a:pt x="663787" y="3003804"/>
                </a:cubicBezTo>
                <a:cubicBezTo>
                  <a:pt x="557532" y="3002520"/>
                  <a:pt x="221755" y="3019884"/>
                  <a:pt x="0" y="3003804"/>
                </a:cubicBezTo>
                <a:cubicBezTo>
                  <a:pt x="10006" y="2840021"/>
                  <a:pt x="-21361" y="2641134"/>
                  <a:pt x="0" y="2463119"/>
                </a:cubicBezTo>
                <a:cubicBezTo>
                  <a:pt x="21361" y="2285105"/>
                  <a:pt x="-3189" y="2043276"/>
                  <a:pt x="0" y="1892397"/>
                </a:cubicBezTo>
                <a:cubicBezTo>
                  <a:pt x="3189" y="1741518"/>
                  <a:pt x="-2219" y="1467501"/>
                  <a:pt x="0" y="1321674"/>
                </a:cubicBezTo>
                <a:cubicBezTo>
                  <a:pt x="2219" y="1175847"/>
                  <a:pt x="-20450" y="907554"/>
                  <a:pt x="0" y="660837"/>
                </a:cubicBezTo>
                <a:cubicBezTo>
                  <a:pt x="20450" y="414120"/>
                  <a:pt x="16878" y="137895"/>
                  <a:pt x="0" y="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40BA85-AE90-44FD-A944-6C5F0ECE1B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69042" y="3134642"/>
            <a:ext cx="2939327" cy="29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3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2B744B-0F81-487E-A851-51A3233F0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13221D65-3DEF-485A-B95D-B40A2426B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13A2EBD-9403-4884-A9BD-8B154778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custGeom>
            <a:avLst/>
            <a:gdLst>
              <a:gd name="connsiteX0" fmla="*/ 0 w 11448288"/>
              <a:gd name="connsiteY0" fmla="*/ 0 h 6108192"/>
              <a:gd name="connsiteX1" fmla="*/ 673429 w 11448288"/>
              <a:gd name="connsiteY1" fmla="*/ 0 h 6108192"/>
              <a:gd name="connsiteX2" fmla="*/ 1346857 w 11448288"/>
              <a:gd name="connsiteY2" fmla="*/ 0 h 6108192"/>
              <a:gd name="connsiteX3" fmla="*/ 1905803 w 11448288"/>
              <a:gd name="connsiteY3" fmla="*/ 0 h 6108192"/>
              <a:gd name="connsiteX4" fmla="*/ 2464749 w 11448288"/>
              <a:gd name="connsiteY4" fmla="*/ 0 h 6108192"/>
              <a:gd name="connsiteX5" fmla="*/ 2909212 w 11448288"/>
              <a:gd name="connsiteY5" fmla="*/ 0 h 6108192"/>
              <a:gd name="connsiteX6" fmla="*/ 3239192 w 11448288"/>
              <a:gd name="connsiteY6" fmla="*/ 0 h 6108192"/>
              <a:gd name="connsiteX7" fmla="*/ 3912621 w 11448288"/>
              <a:gd name="connsiteY7" fmla="*/ 0 h 6108192"/>
              <a:gd name="connsiteX8" fmla="*/ 4242601 w 11448288"/>
              <a:gd name="connsiteY8" fmla="*/ 0 h 6108192"/>
              <a:gd name="connsiteX9" fmla="*/ 4572581 w 11448288"/>
              <a:gd name="connsiteY9" fmla="*/ 0 h 6108192"/>
              <a:gd name="connsiteX10" fmla="*/ 4902561 w 11448288"/>
              <a:gd name="connsiteY10" fmla="*/ 0 h 6108192"/>
              <a:gd name="connsiteX11" fmla="*/ 5461507 w 11448288"/>
              <a:gd name="connsiteY11" fmla="*/ 0 h 6108192"/>
              <a:gd name="connsiteX12" fmla="*/ 5905970 w 11448288"/>
              <a:gd name="connsiteY12" fmla="*/ 0 h 6108192"/>
              <a:gd name="connsiteX13" fmla="*/ 6464916 w 11448288"/>
              <a:gd name="connsiteY13" fmla="*/ 0 h 6108192"/>
              <a:gd name="connsiteX14" fmla="*/ 6909379 w 11448288"/>
              <a:gd name="connsiteY14" fmla="*/ 0 h 6108192"/>
              <a:gd name="connsiteX15" fmla="*/ 7811773 w 11448288"/>
              <a:gd name="connsiteY15" fmla="*/ 0 h 6108192"/>
              <a:gd name="connsiteX16" fmla="*/ 8485202 w 11448288"/>
              <a:gd name="connsiteY16" fmla="*/ 0 h 6108192"/>
              <a:gd name="connsiteX17" fmla="*/ 9044148 w 11448288"/>
              <a:gd name="connsiteY17" fmla="*/ 0 h 6108192"/>
              <a:gd name="connsiteX18" fmla="*/ 9832059 w 11448288"/>
              <a:gd name="connsiteY18" fmla="*/ 0 h 6108192"/>
              <a:gd name="connsiteX19" fmla="*/ 10734454 w 11448288"/>
              <a:gd name="connsiteY19" fmla="*/ 0 h 6108192"/>
              <a:gd name="connsiteX20" fmla="*/ 11448288 w 11448288"/>
              <a:gd name="connsiteY20" fmla="*/ 0 h 6108192"/>
              <a:gd name="connsiteX21" fmla="*/ 11448288 w 11448288"/>
              <a:gd name="connsiteY21" fmla="*/ 739770 h 6108192"/>
              <a:gd name="connsiteX22" fmla="*/ 11448288 w 11448288"/>
              <a:gd name="connsiteY22" fmla="*/ 1479540 h 6108192"/>
              <a:gd name="connsiteX23" fmla="*/ 11448288 w 11448288"/>
              <a:gd name="connsiteY23" fmla="*/ 2036064 h 6108192"/>
              <a:gd name="connsiteX24" fmla="*/ 11448288 w 11448288"/>
              <a:gd name="connsiteY24" fmla="*/ 2775834 h 6108192"/>
              <a:gd name="connsiteX25" fmla="*/ 11448288 w 11448288"/>
              <a:gd name="connsiteY25" fmla="*/ 3271276 h 6108192"/>
              <a:gd name="connsiteX26" fmla="*/ 11448288 w 11448288"/>
              <a:gd name="connsiteY26" fmla="*/ 4011046 h 6108192"/>
              <a:gd name="connsiteX27" fmla="*/ 11448288 w 11448288"/>
              <a:gd name="connsiteY27" fmla="*/ 4689734 h 6108192"/>
              <a:gd name="connsiteX28" fmla="*/ 11448288 w 11448288"/>
              <a:gd name="connsiteY28" fmla="*/ 5185176 h 6108192"/>
              <a:gd name="connsiteX29" fmla="*/ 11448288 w 11448288"/>
              <a:gd name="connsiteY29" fmla="*/ 6108192 h 6108192"/>
              <a:gd name="connsiteX30" fmla="*/ 10889342 w 11448288"/>
              <a:gd name="connsiteY30" fmla="*/ 6108192 h 6108192"/>
              <a:gd name="connsiteX31" fmla="*/ 10444879 w 11448288"/>
              <a:gd name="connsiteY31" fmla="*/ 6108192 h 6108192"/>
              <a:gd name="connsiteX32" fmla="*/ 10114899 w 11448288"/>
              <a:gd name="connsiteY32" fmla="*/ 6108192 h 6108192"/>
              <a:gd name="connsiteX33" fmla="*/ 9326988 w 11448288"/>
              <a:gd name="connsiteY33" fmla="*/ 6108192 h 6108192"/>
              <a:gd name="connsiteX34" fmla="*/ 8539076 w 11448288"/>
              <a:gd name="connsiteY34" fmla="*/ 6108192 h 6108192"/>
              <a:gd name="connsiteX35" fmla="*/ 8209096 w 11448288"/>
              <a:gd name="connsiteY35" fmla="*/ 6108192 h 6108192"/>
              <a:gd name="connsiteX36" fmla="*/ 7535667 w 11448288"/>
              <a:gd name="connsiteY36" fmla="*/ 6108192 h 6108192"/>
              <a:gd name="connsiteX37" fmla="*/ 6862239 w 11448288"/>
              <a:gd name="connsiteY37" fmla="*/ 6108192 h 6108192"/>
              <a:gd name="connsiteX38" fmla="*/ 6532258 w 11448288"/>
              <a:gd name="connsiteY38" fmla="*/ 6108192 h 6108192"/>
              <a:gd name="connsiteX39" fmla="*/ 6202278 w 11448288"/>
              <a:gd name="connsiteY39" fmla="*/ 6108192 h 6108192"/>
              <a:gd name="connsiteX40" fmla="*/ 5528850 w 11448288"/>
              <a:gd name="connsiteY40" fmla="*/ 6108192 h 6108192"/>
              <a:gd name="connsiteX41" fmla="*/ 4855421 w 11448288"/>
              <a:gd name="connsiteY41" fmla="*/ 6108192 h 6108192"/>
              <a:gd name="connsiteX42" fmla="*/ 4525441 w 11448288"/>
              <a:gd name="connsiteY42" fmla="*/ 6108192 h 6108192"/>
              <a:gd name="connsiteX43" fmla="*/ 3966495 w 11448288"/>
              <a:gd name="connsiteY43" fmla="*/ 6108192 h 6108192"/>
              <a:gd name="connsiteX44" fmla="*/ 3178583 w 11448288"/>
              <a:gd name="connsiteY44" fmla="*/ 6108192 h 6108192"/>
              <a:gd name="connsiteX45" fmla="*/ 2619638 w 11448288"/>
              <a:gd name="connsiteY45" fmla="*/ 6108192 h 6108192"/>
              <a:gd name="connsiteX46" fmla="*/ 1831726 w 11448288"/>
              <a:gd name="connsiteY46" fmla="*/ 6108192 h 6108192"/>
              <a:gd name="connsiteX47" fmla="*/ 1043814 w 11448288"/>
              <a:gd name="connsiteY47" fmla="*/ 6108192 h 6108192"/>
              <a:gd name="connsiteX48" fmla="*/ 599352 w 11448288"/>
              <a:gd name="connsiteY48" fmla="*/ 6108192 h 6108192"/>
              <a:gd name="connsiteX49" fmla="*/ 0 w 11448288"/>
              <a:gd name="connsiteY49" fmla="*/ 6108192 h 6108192"/>
              <a:gd name="connsiteX50" fmla="*/ 0 w 11448288"/>
              <a:gd name="connsiteY50" fmla="*/ 5612750 h 6108192"/>
              <a:gd name="connsiteX51" fmla="*/ 0 w 11448288"/>
              <a:gd name="connsiteY51" fmla="*/ 4995144 h 6108192"/>
              <a:gd name="connsiteX52" fmla="*/ 0 w 11448288"/>
              <a:gd name="connsiteY52" fmla="*/ 4499701 h 6108192"/>
              <a:gd name="connsiteX53" fmla="*/ 0 w 11448288"/>
              <a:gd name="connsiteY53" fmla="*/ 4004259 h 6108192"/>
              <a:gd name="connsiteX54" fmla="*/ 0 w 11448288"/>
              <a:gd name="connsiteY54" fmla="*/ 3325571 h 6108192"/>
              <a:gd name="connsiteX55" fmla="*/ 0 w 11448288"/>
              <a:gd name="connsiteY55" fmla="*/ 2585801 h 6108192"/>
              <a:gd name="connsiteX56" fmla="*/ 0 w 11448288"/>
              <a:gd name="connsiteY56" fmla="*/ 1968195 h 6108192"/>
              <a:gd name="connsiteX57" fmla="*/ 0 w 11448288"/>
              <a:gd name="connsiteY57" fmla="*/ 1228425 h 6108192"/>
              <a:gd name="connsiteX58" fmla="*/ 0 w 11448288"/>
              <a:gd name="connsiteY58" fmla="*/ 732983 h 6108192"/>
              <a:gd name="connsiteX59" fmla="*/ 0 w 11448288"/>
              <a:gd name="connsiteY59" fmla="*/ 0 h 610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448288" h="6108192" fill="none" extrusionOk="0">
                <a:moveTo>
                  <a:pt x="0" y="0"/>
                </a:moveTo>
                <a:cubicBezTo>
                  <a:pt x="155900" y="32005"/>
                  <a:pt x="479884" y="4895"/>
                  <a:pt x="673429" y="0"/>
                </a:cubicBezTo>
                <a:cubicBezTo>
                  <a:pt x="866974" y="-4895"/>
                  <a:pt x="1019671" y="-10959"/>
                  <a:pt x="1346857" y="0"/>
                </a:cubicBezTo>
                <a:cubicBezTo>
                  <a:pt x="1674043" y="10959"/>
                  <a:pt x="1669929" y="-3385"/>
                  <a:pt x="1905803" y="0"/>
                </a:cubicBezTo>
                <a:cubicBezTo>
                  <a:pt x="2141677" y="3385"/>
                  <a:pt x="2298036" y="-8802"/>
                  <a:pt x="2464749" y="0"/>
                </a:cubicBezTo>
                <a:cubicBezTo>
                  <a:pt x="2631462" y="8802"/>
                  <a:pt x="2729027" y="-8529"/>
                  <a:pt x="2909212" y="0"/>
                </a:cubicBezTo>
                <a:cubicBezTo>
                  <a:pt x="3089397" y="8529"/>
                  <a:pt x="3147907" y="-16191"/>
                  <a:pt x="3239192" y="0"/>
                </a:cubicBezTo>
                <a:cubicBezTo>
                  <a:pt x="3330477" y="16191"/>
                  <a:pt x="3701023" y="579"/>
                  <a:pt x="3912621" y="0"/>
                </a:cubicBezTo>
                <a:cubicBezTo>
                  <a:pt x="4124219" y="-579"/>
                  <a:pt x="4174416" y="1658"/>
                  <a:pt x="4242601" y="0"/>
                </a:cubicBezTo>
                <a:cubicBezTo>
                  <a:pt x="4310786" y="-1658"/>
                  <a:pt x="4501263" y="9359"/>
                  <a:pt x="4572581" y="0"/>
                </a:cubicBezTo>
                <a:cubicBezTo>
                  <a:pt x="4643899" y="-9359"/>
                  <a:pt x="4789354" y="-3542"/>
                  <a:pt x="4902561" y="0"/>
                </a:cubicBezTo>
                <a:cubicBezTo>
                  <a:pt x="5015768" y="3542"/>
                  <a:pt x="5323157" y="-16051"/>
                  <a:pt x="5461507" y="0"/>
                </a:cubicBezTo>
                <a:cubicBezTo>
                  <a:pt x="5599857" y="16051"/>
                  <a:pt x="5723275" y="-21361"/>
                  <a:pt x="5905970" y="0"/>
                </a:cubicBezTo>
                <a:cubicBezTo>
                  <a:pt x="6088665" y="21361"/>
                  <a:pt x="6332452" y="-20214"/>
                  <a:pt x="6464916" y="0"/>
                </a:cubicBezTo>
                <a:cubicBezTo>
                  <a:pt x="6597380" y="20214"/>
                  <a:pt x="6746206" y="2700"/>
                  <a:pt x="6909379" y="0"/>
                </a:cubicBezTo>
                <a:cubicBezTo>
                  <a:pt x="7072552" y="-2700"/>
                  <a:pt x="7523926" y="1949"/>
                  <a:pt x="7811773" y="0"/>
                </a:cubicBezTo>
                <a:cubicBezTo>
                  <a:pt x="8099620" y="-1949"/>
                  <a:pt x="8169576" y="88"/>
                  <a:pt x="8485202" y="0"/>
                </a:cubicBezTo>
                <a:cubicBezTo>
                  <a:pt x="8800828" y="-88"/>
                  <a:pt x="8859414" y="3712"/>
                  <a:pt x="9044148" y="0"/>
                </a:cubicBezTo>
                <a:cubicBezTo>
                  <a:pt x="9228882" y="-3712"/>
                  <a:pt x="9623641" y="-3679"/>
                  <a:pt x="9832059" y="0"/>
                </a:cubicBezTo>
                <a:cubicBezTo>
                  <a:pt x="10040477" y="3679"/>
                  <a:pt x="10417465" y="-23432"/>
                  <a:pt x="10734454" y="0"/>
                </a:cubicBezTo>
                <a:cubicBezTo>
                  <a:pt x="11051443" y="23432"/>
                  <a:pt x="11129156" y="-26973"/>
                  <a:pt x="11448288" y="0"/>
                </a:cubicBezTo>
                <a:cubicBezTo>
                  <a:pt x="11452107" y="295993"/>
                  <a:pt x="11428268" y="479108"/>
                  <a:pt x="11448288" y="739770"/>
                </a:cubicBezTo>
                <a:cubicBezTo>
                  <a:pt x="11468309" y="1000432"/>
                  <a:pt x="11459825" y="1111477"/>
                  <a:pt x="11448288" y="1479540"/>
                </a:cubicBezTo>
                <a:cubicBezTo>
                  <a:pt x="11436752" y="1847603"/>
                  <a:pt x="11455605" y="1920802"/>
                  <a:pt x="11448288" y="2036064"/>
                </a:cubicBezTo>
                <a:cubicBezTo>
                  <a:pt x="11440971" y="2151326"/>
                  <a:pt x="11481285" y="2477677"/>
                  <a:pt x="11448288" y="2775834"/>
                </a:cubicBezTo>
                <a:cubicBezTo>
                  <a:pt x="11415292" y="3073991"/>
                  <a:pt x="11455680" y="3150864"/>
                  <a:pt x="11448288" y="3271276"/>
                </a:cubicBezTo>
                <a:cubicBezTo>
                  <a:pt x="11440896" y="3391688"/>
                  <a:pt x="11484147" y="3704279"/>
                  <a:pt x="11448288" y="4011046"/>
                </a:cubicBezTo>
                <a:cubicBezTo>
                  <a:pt x="11412430" y="4317813"/>
                  <a:pt x="11437553" y="4482900"/>
                  <a:pt x="11448288" y="4689734"/>
                </a:cubicBezTo>
                <a:cubicBezTo>
                  <a:pt x="11459023" y="4896568"/>
                  <a:pt x="11435652" y="5026390"/>
                  <a:pt x="11448288" y="5185176"/>
                </a:cubicBezTo>
                <a:cubicBezTo>
                  <a:pt x="11460924" y="5343962"/>
                  <a:pt x="11403944" y="5653144"/>
                  <a:pt x="11448288" y="6108192"/>
                </a:cubicBezTo>
                <a:cubicBezTo>
                  <a:pt x="11302725" y="6125172"/>
                  <a:pt x="11150037" y="6095902"/>
                  <a:pt x="10889342" y="6108192"/>
                </a:cubicBezTo>
                <a:cubicBezTo>
                  <a:pt x="10628647" y="6120482"/>
                  <a:pt x="10541642" y="6110115"/>
                  <a:pt x="10444879" y="6108192"/>
                </a:cubicBezTo>
                <a:cubicBezTo>
                  <a:pt x="10348116" y="6106269"/>
                  <a:pt x="10209319" y="6096998"/>
                  <a:pt x="10114899" y="6108192"/>
                </a:cubicBezTo>
                <a:cubicBezTo>
                  <a:pt x="10020479" y="6119386"/>
                  <a:pt x="9571078" y="6134485"/>
                  <a:pt x="9326988" y="6108192"/>
                </a:cubicBezTo>
                <a:cubicBezTo>
                  <a:pt x="9082898" y="6081899"/>
                  <a:pt x="8908931" y="6103089"/>
                  <a:pt x="8539076" y="6108192"/>
                </a:cubicBezTo>
                <a:cubicBezTo>
                  <a:pt x="8169221" y="6113295"/>
                  <a:pt x="8326031" y="6106670"/>
                  <a:pt x="8209096" y="6108192"/>
                </a:cubicBezTo>
                <a:cubicBezTo>
                  <a:pt x="8092161" y="6109714"/>
                  <a:pt x="7858665" y="6083342"/>
                  <a:pt x="7535667" y="6108192"/>
                </a:cubicBezTo>
                <a:cubicBezTo>
                  <a:pt x="7212669" y="6133042"/>
                  <a:pt x="7141415" y="6140139"/>
                  <a:pt x="6862239" y="6108192"/>
                </a:cubicBezTo>
                <a:cubicBezTo>
                  <a:pt x="6583063" y="6076245"/>
                  <a:pt x="6664801" y="6103366"/>
                  <a:pt x="6532258" y="6108192"/>
                </a:cubicBezTo>
                <a:cubicBezTo>
                  <a:pt x="6399715" y="6113018"/>
                  <a:pt x="6355390" y="6104229"/>
                  <a:pt x="6202278" y="6108192"/>
                </a:cubicBezTo>
                <a:cubicBezTo>
                  <a:pt x="6049166" y="6112155"/>
                  <a:pt x="5700331" y="6100589"/>
                  <a:pt x="5528850" y="6108192"/>
                </a:cubicBezTo>
                <a:cubicBezTo>
                  <a:pt x="5357369" y="6115795"/>
                  <a:pt x="5155173" y="6122966"/>
                  <a:pt x="4855421" y="6108192"/>
                </a:cubicBezTo>
                <a:cubicBezTo>
                  <a:pt x="4555669" y="6093418"/>
                  <a:pt x="4654571" y="6119141"/>
                  <a:pt x="4525441" y="6108192"/>
                </a:cubicBezTo>
                <a:cubicBezTo>
                  <a:pt x="4396311" y="6097243"/>
                  <a:pt x="4134094" y="6132231"/>
                  <a:pt x="3966495" y="6108192"/>
                </a:cubicBezTo>
                <a:cubicBezTo>
                  <a:pt x="3798896" y="6084153"/>
                  <a:pt x="3385121" y="6126270"/>
                  <a:pt x="3178583" y="6108192"/>
                </a:cubicBezTo>
                <a:cubicBezTo>
                  <a:pt x="2972045" y="6090114"/>
                  <a:pt x="2793894" y="6090559"/>
                  <a:pt x="2619638" y="6108192"/>
                </a:cubicBezTo>
                <a:cubicBezTo>
                  <a:pt x="2445382" y="6125825"/>
                  <a:pt x="2112845" y="6075895"/>
                  <a:pt x="1831726" y="6108192"/>
                </a:cubicBezTo>
                <a:cubicBezTo>
                  <a:pt x="1550607" y="6140489"/>
                  <a:pt x="1395341" y="6146525"/>
                  <a:pt x="1043814" y="6108192"/>
                </a:cubicBezTo>
                <a:cubicBezTo>
                  <a:pt x="692287" y="6069859"/>
                  <a:pt x="812556" y="6122882"/>
                  <a:pt x="599352" y="6108192"/>
                </a:cubicBezTo>
                <a:cubicBezTo>
                  <a:pt x="386148" y="6093502"/>
                  <a:pt x="213062" y="6095350"/>
                  <a:pt x="0" y="6108192"/>
                </a:cubicBezTo>
                <a:cubicBezTo>
                  <a:pt x="9037" y="6000073"/>
                  <a:pt x="17554" y="5839939"/>
                  <a:pt x="0" y="5612750"/>
                </a:cubicBezTo>
                <a:cubicBezTo>
                  <a:pt x="-17554" y="5385561"/>
                  <a:pt x="-18159" y="5241541"/>
                  <a:pt x="0" y="4995144"/>
                </a:cubicBezTo>
                <a:cubicBezTo>
                  <a:pt x="18159" y="4748747"/>
                  <a:pt x="-14524" y="4669928"/>
                  <a:pt x="0" y="4499701"/>
                </a:cubicBezTo>
                <a:cubicBezTo>
                  <a:pt x="14524" y="4329474"/>
                  <a:pt x="4997" y="4190033"/>
                  <a:pt x="0" y="4004259"/>
                </a:cubicBezTo>
                <a:cubicBezTo>
                  <a:pt x="-4997" y="3818485"/>
                  <a:pt x="10829" y="3545245"/>
                  <a:pt x="0" y="3325571"/>
                </a:cubicBezTo>
                <a:cubicBezTo>
                  <a:pt x="-10829" y="3105897"/>
                  <a:pt x="-29139" y="2735433"/>
                  <a:pt x="0" y="2585801"/>
                </a:cubicBezTo>
                <a:cubicBezTo>
                  <a:pt x="29139" y="2436169"/>
                  <a:pt x="18789" y="2191895"/>
                  <a:pt x="0" y="1968195"/>
                </a:cubicBezTo>
                <a:cubicBezTo>
                  <a:pt x="-18789" y="1744495"/>
                  <a:pt x="29836" y="1448897"/>
                  <a:pt x="0" y="1228425"/>
                </a:cubicBezTo>
                <a:cubicBezTo>
                  <a:pt x="-29836" y="1007953"/>
                  <a:pt x="148" y="879961"/>
                  <a:pt x="0" y="732983"/>
                </a:cubicBezTo>
                <a:cubicBezTo>
                  <a:pt x="-148" y="586005"/>
                  <a:pt x="22866" y="260062"/>
                  <a:pt x="0" y="0"/>
                </a:cubicBezTo>
                <a:close/>
              </a:path>
              <a:path w="11448288" h="6108192" stroke="0" extrusionOk="0">
                <a:moveTo>
                  <a:pt x="0" y="0"/>
                </a:moveTo>
                <a:cubicBezTo>
                  <a:pt x="216531" y="-35702"/>
                  <a:pt x="433711" y="6379"/>
                  <a:pt x="787912" y="0"/>
                </a:cubicBezTo>
                <a:cubicBezTo>
                  <a:pt x="1142113" y="-6379"/>
                  <a:pt x="1203702" y="-19542"/>
                  <a:pt x="1346857" y="0"/>
                </a:cubicBezTo>
                <a:cubicBezTo>
                  <a:pt x="1490012" y="19542"/>
                  <a:pt x="1550503" y="-14622"/>
                  <a:pt x="1676837" y="0"/>
                </a:cubicBezTo>
                <a:cubicBezTo>
                  <a:pt x="1803171" y="14622"/>
                  <a:pt x="2017449" y="19324"/>
                  <a:pt x="2235783" y="0"/>
                </a:cubicBezTo>
                <a:cubicBezTo>
                  <a:pt x="2454117" y="-19324"/>
                  <a:pt x="2755691" y="-30228"/>
                  <a:pt x="3023695" y="0"/>
                </a:cubicBezTo>
                <a:cubicBezTo>
                  <a:pt x="3291699" y="30228"/>
                  <a:pt x="3385327" y="-29752"/>
                  <a:pt x="3697124" y="0"/>
                </a:cubicBezTo>
                <a:cubicBezTo>
                  <a:pt x="4008921" y="29752"/>
                  <a:pt x="3906110" y="-5935"/>
                  <a:pt x="4027104" y="0"/>
                </a:cubicBezTo>
                <a:cubicBezTo>
                  <a:pt x="4148098" y="5935"/>
                  <a:pt x="4481532" y="22272"/>
                  <a:pt x="4700532" y="0"/>
                </a:cubicBezTo>
                <a:cubicBezTo>
                  <a:pt x="4919532" y="-22272"/>
                  <a:pt x="5203152" y="-32254"/>
                  <a:pt x="5602927" y="0"/>
                </a:cubicBezTo>
                <a:cubicBezTo>
                  <a:pt x="6002703" y="32254"/>
                  <a:pt x="5785076" y="7449"/>
                  <a:pt x="5932907" y="0"/>
                </a:cubicBezTo>
                <a:cubicBezTo>
                  <a:pt x="6080738" y="-7449"/>
                  <a:pt x="6559348" y="-11820"/>
                  <a:pt x="6720818" y="0"/>
                </a:cubicBezTo>
                <a:cubicBezTo>
                  <a:pt x="6882288" y="11820"/>
                  <a:pt x="7258602" y="31953"/>
                  <a:pt x="7394247" y="0"/>
                </a:cubicBezTo>
                <a:cubicBezTo>
                  <a:pt x="7529892" y="-31953"/>
                  <a:pt x="7915516" y="-37026"/>
                  <a:pt x="8296642" y="0"/>
                </a:cubicBezTo>
                <a:cubicBezTo>
                  <a:pt x="8677768" y="37026"/>
                  <a:pt x="8895431" y="36125"/>
                  <a:pt x="9199036" y="0"/>
                </a:cubicBezTo>
                <a:cubicBezTo>
                  <a:pt x="9502641" y="-36125"/>
                  <a:pt x="9498106" y="-15393"/>
                  <a:pt x="9643499" y="0"/>
                </a:cubicBezTo>
                <a:cubicBezTo>
                  <a:pt x="9788892" y="15393"/>
                  <a:pt x="9868726" y="16926"/>
                  <a:pt x="10087962" y="0"/>
                </a:cubicBezTo>
                <a:cubicBezTo>
                  <a:pt x="10307198" y="-16926"/>
                  <a:pt x="10339235" y="12151"/>
                  <a:pt x="10417942" y="0"/>
                </a:cubicBezTo>
                <a:cubicBezTo>
                  <a:pt x="10496649" y="-12151"/>
                  <a:pt x="11125651" y="10834"/>
                  <a:pt x="11448288" y="0"/>
                </a:cubicBezTo>
                <a:cubicBezTo>
                  <a:pt x="11469591" y="226312"/>
                  <a:pt x="11428480" y="261275"/>
                  <a:pt x="11448288" y="495442"/>
                </a:cubicBezTo>
                <a:cubicBezTo>
                  <a:pt x="11468096" y="729609"/>
                  <a:pt x="11458108" y="815306"/>
                  <a:pt x="11448288" y="990884"/>
                </a:cubicBezTo>
                <a:cubicBezTo>
                  <a:pt x="11438468" y="1166462"/>
                  <a:pt x="11469955" y="1550258"/>
                  <a:pt x="11448288" y="1730654"/>
                </a:cubicBezTo>
                <a:cubicBezTo>
                  <a:pt x="11426622" y="1911050"/>
                  <a:pt x="11433541" y="2140052"/>
                  <a:pt x="11448288" y="2409342"/>
                </a:cubicBezTo>
                <a:cubicBezTo>
                  <a:pt x="11463035" y="2678632"/>
                  <a:pt x="11433186" y="2803667"/>
                  <a:pt x="11448288" y="3026948"/>
                </a:cubicBezTo>
                <a:cubicBezTo>
                  <a:pt x="11463390" y="3250229"/>
                  <a:pt x="11473427" y="3572755"/>
                  <a:pt x="11448288" y="3827800"/>
                </a:cubicBezTo>
                <a:cubicBezTo>
                  <a:pt x="11423149" y="4082845"/>
                  <a:pt x="11452390" y="4268157"/>
                  <a:pt x="11448288" y="4628652"/>
                </a:cubicBezTo>
                <a:cubicBezTo>
                  <a:pt x="11444186" y="4989147"/>
                  <a:pt x="11434938" y="4993965"/>
                  <a:pt x="11448288" y="5246258"/>
                </a:cubicBezTo>
                <a:cubicBezTo>
                  <a:pt x="11461638" y="5498551"/>
                  <a:pt x="11422729" y="5802159"/>
                  <a:pt x="11448288" y="6108192"/>
                </a:cubicBezTo>
                <a:cubicBezTo>
                  <a:pt x="11378306" y="6093588"/>
                  <a:pt x="11215425" y="6100659"/>
                  <a:pt x="11118308" y="6108192"/>
                </a:cubicBezTo>
                <a:cubicBezTo>
                  <a:pt x="11021191" y="6115725"/>
                  <a:pt x="10684135" y="6074944"/>
                  <a:pt x="10444879" y="6108192"/>
                </a:cubicBezTo>
                <a:cubicBezTo>
                  <a:pt x="10205623" y="6141440"/>
                  <a:pt x="9828983" y="6126183"/>
                  <a:pt x="9542485" y="6108192"/>
                </a:cubicBezTo>
                <a:cubicBezTo>
                  <a:pt x="9255987" y="6090201"/>
                  <a:pt x="9184682" y="6111217"/>
                  <a:pt x="8869056" y="6108192"/>
                </a:cubicBezTo>
                <a:cubicBezTo>
                  <a:pt x="8553430" y="6105167"/>
                  <a:pt x="8334770" y="6140736"/>
                  <a:pt x="7966662" y="6108192"/>
                </a:cubicBezTo>
                <a:cubicBezTo>
                  <a:pt x="7598554" y="6075648"/>
                  <a:pt x="7612969" y="6122590"/>
                  <a:pt x="7522199" y="6108192"/>
                </a:cubicBezTo>
                <a:cubicBezTo>
                  <a:pt x="7431429" y="6093794"/>
                  <a:pt x="7284899" y="6124245"/>
                  <a:pt x="7192219" y="6108192"/>
                </a:cubicBezTo>
                <a:cubicBezTo>
                  <a:pt x="7099539" y="6092139"/>
                  <a:pt x="6853843" y="6083466"/>
                  <a:pt x="6633273" y="6108192"/>
                </a:cubicBezTo>
                <a:cubicBezTo>
                  <a:pt x="6412703" y="6132918"/>
                  <a:pt x="6405880" y="6107350"/>
                  <a:pt x="6188810" y="6108192"/>
                </a:cubicBezTo>
                <a:cubicBezTo>
                  <a:pt x="5971740" y="6109034"/>
                  <a:pt x="5670454" y="6077262"/>
                  <a:pt x="5286415" y="6108192"/>
                </a:cubicBezTo>
                <a:cubicBezTo>
                  <a:pt x="4902377" y="6139122"/>
                  <a:pt x="4994598" y="6128317"/>
                  <a:pt x="4841952" y="6108192"/>
                </a:cubicBezTo>
                <a:cubicBezTo>
                  <a:pt x="4689306" y="6088067"/>
                  <a:pt x="4406705" y="6088128"/>
                  <a:pt x="4168524" y="6108192"/>
                </a:cubicBezTo>
                <a:cubicBezTo>
                  <a:pt x="3930343" y="6128256"/>
                  <a:pt x="3660384" y="6113134"/>
                  <a:pt x="3380612" y="6108192"/>
                </a:cubicBezTo>
                <a:cubicBezTo>
                  <a:pt x="3100840" y="6103250"/>
                  <a:pt x="2918376" y="6115342"/>
                  <a:pt x="2707183" y="6108192"/>
                </a:cubicBezTo>
                <a:cubicBezTo>
                  <a:pt x="2495990" y="6101042"/>
                  <a:pt x="2418532" y="6105230"/>
                  <a:pt x="2262720" y="6108192"/>
                </a:cubicBezTo>
                <a:cubicBezTo>
                  <a:pt x="2106908" y="6111154"/>
                  <a:pt x="2028330" y="6102740"/>
                  <a:pt x="1818258" y="6108192"/>
                </a:cubicBezTo>
                <a:cubicBezTo>
                  <a:pt x="1608186" y="6113644"/>
                  <a:pt x="1205656" y="6114889"/>
                  <a:pt x="915863" y="6108192"/>
                </a:cubicBezTo>
                <a:cubicBezTo>
                  <a:pt x="626070" y="6101495"/>
                  <a:pt x="437959" y="6148617"/>
                  <a:pt x="0" y="6108192"/>
                </a:cubicBezTo>
                <a:cubicBezTo>
                  <a:pt x="23819" y="5954136"/>
                  <a:pt x="11349" y="5783693"/>
                  <a:pt x="0" y="5612750"/>
                </a:cubicBezTo>
                <a:cubicBezTo>
                  <a:pt x="-11349" y="5441807"/>
                  <a:pt x="-14947" y="5234255"/>
                  <a:pt x="0" y="4872980"/>
                </a:cubicBezTo>
                <a:cubicBezTo>
                  <a:pt x="14947" y="4511705"/>
                  <a:pt x="-10190" y="4500231"/>
                  <a:pt x="0" y="4316456"/>
                </a:cubicBezTo>
                <a:cubicBezTo>
                  <a:pt x="10190" y="4132681"/>
                  <a:pt x="-10234" y="3758812"/>
                  <a:pt x="0" y="3576686"/>
                </a:cubicBezTo>
                <a:cubicBezTo>
                  <a:pt x="10234" y="3394560"/>
                  <a:pt x="-2391" y="3209045"/>
                  <a:pt x="0" y="3081244"/>
                </a:cubicBezTo>
                <a:cubicBezTo>
                  <a:pt x="2391" y="2953443"/>
                  <a:pt x="12725" y="2805241"/>
                  <a:pt x="0" y="2585801"/>
                </a:cubicBezTo>
                <a:cubicBezTo>
                  <a:pt x="-12725" y="2366361"/>
                  <a:pt x="-4872" y="2297081"/>
                  <a:pt x="0" y="2090359"/>
                </a:cubicBezTo>
                <a:cubicBezTo>
                  <a:pt x="4872" y="1883637"/>
                  <a:pt x="18803" y="1639062"/>
                  <a:pt x="0" y="1472753"/>
                </a:cubicBezTo>
                <a:cubicBezTo>
                  <a:pt x="-18803" y="1306444"/>
                  <a:pt x="-25840" y="890193"/>
                  <a:pt x="0" y="671901"/>
                </a:cubicBezTo>
                <a:cubicBezTo>
                  <a:pt x="25840" y="453609"/>
                  <a:pt x="-18607" y="309174"/>
                  <a:pt x="0" y="0"/>
                </a:cubicBezTo>
                <a:close/>
              </a:path>
            </a:pathLst>
          </a:custGeom>
          <a:solidFill>
            <a:srgbClr val="595A85">
              <a:alpha val="75000"/>
            </a:srgbClr>
          </a:solidFill>
          <a:ln w="28575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149207341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303B-0E8A-4149-AE21-6DB3A5D6C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21" name="Content Placeholder 20" descr="Spinning Plates with solid fill">
            <a:extLst>
              <a:ext uri="{FF2B5EF4-FFF2-40B4-BE49-F238E27FC236}">
                <a16:creationId xmlns:a16="http://schemas.microsoft.com/office/drawing/2014/main" id="{997D71B6-ABAE-493A-9E56-2B00AE897A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FF28-0A5F-491F-83D9-F88E94CB7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Stacking Classifiers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Combine the results of multiple classifiers.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Increases accuracy and both positive and negative recall.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sz="2400" dirty="0">
                <a:solidFill>
                  <a:schemeClr val="bg1"/>
                </a:solidFill>
              </a:rPr>
              <a:t>Sophisticated Vectorization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Use a Doc2Vec model trained on a large corpus of tweets.</a:t>
            </a:r>
          </a:p>
          <a:p>
            <a:pPr lvl="1">
              <a:buClr>
                <a:schemeClr val="bg1"/>
              </a:buClr>
            </a:pPr>
            <a:r>
              <a:rPr lang="en-US" sz="2000" dirty="0">
                <a:solidFill>
                  <a:schemeClr val="bg1"/>
                </a:solidFill>
              </a:rPr>
              <a:t>Explore other sophisticated vectorization algorithms.</a:t>
            </a:r>
          </a:p>
        </p:txBody>
      </p:sp>
    </p:spTree>
    <p:extLst>
      <p:ext uri="{BB962C8B-B14F-4D97-AF65-F5344CB8AC3E}">
        <p14:creationId xmlns:p14="http://schemas.microsoft.com/office/powerpoint/2010/main" val="319014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9" name="Rectangle 16">
            <a:extLst>
              <a:ext uri="{FF2B5EF4-FFF2-40B4-BE49-F238E27FC236}">
                <a16:creationId xmlns:a16="http://schemas.microsoft.com/office/drawing/2014/main" id="{87FD26E4-041F-4EF2-B92D-6034C0F8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30000"/>
                </a:schemeClr>
              </a:gs>
              <a:gs pos="80000">
                <a:schemeClr val="bg1">
                  <a:alpha val="15000"/>
                </a:schemeClr>
              </a:gs>
              <a:gs pos="0">
                <a:schemeClr val="bg1">
                  <a:alpha val="0"/>
                </a:schemeClr>
              </a:gs>
              <a:gs pos="2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4322" y="1179739"/>
            <a:ext cx="9443357" cy="2753880"/>
          </a:xfrm>
        </p:spPr>
        <p:txBody>
          <a:bodyPr anchor="b">
            <a:normAutofit/>
          </a:bodyPr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2761"/>
            <a:ext cx="9144000" cy="9432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Nick Gigliotti</a:t>
            </a:r>
          </a:p>
          <a:p>
            <a:pPr>
              <a:spcAft>
                <a:spcPts val="600"/>
              </a:spcAft>
            </a:pPr>
            <a:r>
              <a:rPr lang="en-US" dirty="0"/>
              <a:t>ndgigliotti@gmail.com</a:t>
            </a:r>
          </a:p>
        </p:txBody>
      </p:sp>
    </p:spTree>
    <p:extLst>
      <p:ext uri="{BB962C8B-B14F-4D97-AF65-F5344CB8AC3E}">
        <p14:creationId xmlns:p14="http://schemas.microsoft.com/office/powerpoint/2010/main" val="104368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b="1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283725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D257DA12-789E-409C-9479-406A0C46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1" y="263694"/>
            <a:ext cx="10058400" cy="13716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9B1E46D-4DBB-48C6-A7F4-B7B3A7C8C0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829267"/>
              </p:ext>
            </p:extLst>
          </p:nvPr>
        </p:nvGraphicFramePr>
        <p:xfrm>
          <a:off x="948611" y="1539492"/>
          <a:ext cx="4242665" cy="43273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59FEE75-EB85-427E-8712-76C8BB7741DC}"/>
              </a:ext>
            </a:extLst>
          </p:cNvPr>
          <p:cNvSpPr/>
          <p:nvPr/>
        </p:nvSpPr>
        <p:spPr>
          <a:xfrm>
            <a:off x="6148586" y="1301780"/>
            <a:ext cx="5148534" cy="4657585"/>
          </a:xfrm>
          <a:custGeom>
            <a:avLst/>
            <a:gdLst>
              <a:gd name="connsiteX0" fmla="*/ 0 w 5148534"/>
              <a:gd name="connsiteY0" fmla="*/ 0 h 4657585"/>
              <a:gd name="connsiteX1" fmla="*/ 746537 w 5148534"/>
              <a:gd name="connsiteY1" fmla="*/ 0 h 4657585"/>
              <a:gd name="connsiteX2" fmla="*/ 1287134 w 5148534"/>
              <a:gd name="connsiteY2" fmla="*/ 0 h 4657585"/>
              <a:gd name="connsiteX3" fmla="*/ 1879215 w 5148534"/>
              <a:gd name="connsiteY3" fmla="*/ 0 h 4657585"/>
              <a:gd name="connsiteX4" fmla="*/ 2471296 w 5148534"/>
              <a:gd name="connsiteY4" fmla="*/ 0 h 4657585"/>
              <a:gd name="connsiteX5" fmla="*/ 3166348 w 5148534"/>
              <a:gd name="connsiteY5" fmla="*/ 0 h 4657585"/>
              <a:gd name="connsiteX6" fmla="*/ 3809915 w 5148534"/>
              <a:gd name="connsiteY6" fmla="*/ 0 h 4657585"/>
              <a:gd name="connsiteX7" fmla="*/ 4556453 w 5148534"/>
              <a:gd name="connsiteY7" fmla="*/ 0 h 4657585"/>
              <a:gd name="connsiteX8" fmla="*/ 5148534 w 5148534"/>
              <a:gd name="connsiteY8" fmla="*/ 0 h 4657585"/>
              <a:gd name="connsiteX9" fmla="*/ 5148534 w 5148534"/>
              <a:gd name="connsiteY9" fmla="*/ 758521 h 4657585"/>
              <a:gd name="connsiteX10" fmla="*/ 5148534 w 5148534"/>
              <a:gd name="connsiteY10" fmla="*/ 1517042 h 4657585"/>
              <a:gd name="connsiteX11" fmla="*/ 5148534 w 5148534"/>
              <a:gd name="connsiteY11" fmla="*/ 2135835 h 4657585"/>
              <a:gd name="connsiteX12" fmla="*/ 5148534 w 5148534"/>
              <a:gd name="connsiteY12" fmla="*/ 2801205 h 4657585"/>
              <a:gd name="connsiteX13" fmla="*/ 5148534 w 5148534"/>
              <a:gd name="connsiteY13" fmla="*/ 3326846 h 4657585"/>
              <a:gd name="connsiteX14" fmla="*/ 5148534 w 5148534"/>
              <a:gd name="connsiteY14" fmla="*/ 4038792 h 4657585"/>
              <a:gd name="connsiteX15" fmla="*/ 5148534 w 5148534"/>
              <a:gd name="connsiteY15" fmla="*/ 4657585 h 4657585"/>
              <a:gd name="connsiteX16" fmla="*/ 4453482 w 5148534"/>
              <a:gd name="connsiteY16" fmla="*/ 4657585 h 4657585"/>
              <a:gd name="connsiteX17" fmla="*/ 3912886 w 5148534"/>
              <a:gd name="connsiteY17" fmla="*/ 4657585 h 4657585"/>
              <a:gd name="connsiteX18" fmla="*/ 3166348 w 5148534"/>
              <a:gd name="connsiteY18" fmla="*/ 4657585 h 4657585"/>
              <a:gd name="connsiteX19" fmla="*/ 2625752 w 5148534"/>
              <a:gd name="connsiteY19" fmla="*/ 4657585 h 4657585"/>
              <a:gd name="connsiteX20" fmla="*/ 2136642 w 5148534"/>
              <a:gd name="connsiteY20" fmla="*/ 4657585 h 4657585"/>
              <a:gd name="connsiteX21" fmla="*/ 1390104 w 5148534"/>
              <a:gd name="connsiteY21" fmla="*/ 4657585 h 4657585"/>
              <a:gd name="connsiteX22" fmla="*/ 900993 w 5148534"/>
              <a:gd name="connsiteY22" fmla="*/ 4657585 h 4657585"/>
              <a:gd name="connsiteX23" fmla="*/ 0 w 5148534"/>
              <a:gd name="connsiteY23" fmla="*/ 4657585 h 4657585"/>
              <a:gd name="connsiteX24" fmla="*/ 0 w 5148534"/>
              <a:gd name="connsiteY24" fmla="*/ 3899064 h 4657585"/>
              <a:gd name="connsiteX25" fmla="*/ 0 w 5148534"/>
              <a:gd name="connsiteY25" fmla="*/ 3280271 h 4657585"/>
              <a:gd name="connsiteX26" fmla="*/ 0 w 5148534"/>
              <a:gd name="connsiteY26" fmla="*/ 2708053 h 4657585"/>
              <a:gd name="connsiteX27" fmla="*/ 0 w 5148534"/>
              <a:gd name="connsiteY27" fmla="*/ 2182411 h 4657585"/>
              <a:gd name="connsiteX28" fmla="*/ 0 w 5148534"/>
              <a:gd name="connsiteY28" fmla="*/ 1470466 h 4657585"/>
              <a:gd name="connsiteX29" fmla="*/ 0 w 5148534"/>
              <a:gd name="connsiteY29" fmla="*/ 711945 h 4657585"/>
              <a:gd name="connsiteX30" fmla="*/ 0 w 5148534"/>
              <a:gd name="connsiteY30" fmla="*/ 0 h 4657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148534" h="4657585" fill="none" extrusionOk="0">
                <a:moveTo>
                  <a:pt x="0" y="0"/>
                </a:moveTo>
                <a:cubicBezTo>
                  <a:pt x="263777" y="-14428"/>
                  <a:pt x="398277" y="-25372"/>
                  <a:pt x="746537" y="0"/>
                </a:cubicBezTo>
                <a:cubicBezTo>
                  <a:pt x="1094797" y="25372"/>
                  <a:pt x="1078179" y="90"/>
                  <a:pt x="1287134" y="0"/>
                </a:cubicBezTo>
                <a:cubicBezTo>
                  <a:pt x="1496089" y="-90"/>
                  <a:pt x="1603246" y="-17308"/>
                  <a:pt x="1879215" y="0"/>
                </a:cubicBezTo>
                <a:cubicBezTo>
                  <a:pt x="2155184" y="17308"/>
                  <a:pt x="2263483" y="4149"/>
                  <a:pt x="2471296" y="0"/>
                </a:cubicBezTo>
                <a:cubicBezTo>
                  <a:pt x="2679109" y="-4149"/>
                  <a:pt x="2934284" y="16360"/>
                  <a:pt x="3166348" y="0"/>
                </a:cubicBezTo>
                <a:cubicBezTo>
                  <a:pt x="3398412" y="-16360"/>
                  <a:pt x="3541691" y="-10797"/>
                  <a:pt x="3809915" y="0"/>
                </a:cubicBezTo>
                <a:cubicBezTo>
                  <a:pt x="4078139" y="10797"/>
                  <a:pt x="4379469" y="27472"/>
                  <a:pt x="4556453" y="0"/>
                </a:cubicBezTo>
                <a:cubicBezTo>
                  <a:pt x="4733437" y="-27472"/>
                  <a:pt x="4903378" y="-8588"/>
                  <a:pt x="5148534" y="0"/>
                </a:cubicBezTo>
                <a:cubicBezTo>
                  <a:pt x="5164728" y="267066"/>
                  <a:pt x="5185721" y="414807"/>
                  <a:pt x="5148534" y="758521"/>
                </a:cubicBezTo>
                <a:cubicBezTo>
                  <a:pt x="5111347" y="1102235"/>
                  <a:pt x="5146785" y="1260765"/>
                  <a:pt x="5148534" y="1517042"/>
                </a:cubicBezTo>
                <a:cubicBezTo>
                  <a:pt x="5150283" y="1773319"/>
                  <a:pt x="5156823" y="1859322"/>
                  <a:pt x="5148534" y="2135835"/>
                </a:cubicBezTo>
                <a:cubicBezTo>
                  <a:pt x="5140245" y="2412348"/>
                  <a:pt x="5128344" y="2608572"/>
                  <a:pt x="5148534" y="2801205"/>
                </a:cubicBezTo>
                <a:cubicBezTo>
                  <a:pt x="5168725" y="2993838"/>
                  <a:pt x="5165875" y="3122359"/>
                  <a:pt x="5148534" y="3326846"/>
                </a:cubicBezTo>
                <a:cubicBezTo>
                  <a:pt x="5131193" y="3531333"/>
                  <a:pt x="5113078" y="3846348"/>
                  <a:pt x="5148534" y="4038792"/>
                </a:cubicBezTo>
                <a:cubicBezTo>
                  <a:pt x="5183990" y="4231236"/>
                  <a:pt x="5161304" y="4383858"/>
                  <a:pt x="5148534" y="4657585"/>
                </a:cubicBezTo>
                <a:cubicBezTo>
                  <a:pt x="4853413" y="4670379"/>
                  <a:pt x="4702220" y="4648951"/>
                  <a:pt x="4453482" y="4657585"/>
                </a:cubicBezTo>
                <a:cubicBezTo>
                  <a:pt x="4204744" y="4666219"/>
                  <a:pt x="4098044" y="4682652"/>
                  <a:pt x="3912886" y="4657585"/>
                </a:cubicBezTo>
                <a:cubicBezTo>
                  <a:pt x="3727728" y="4632518"/>
                  <a:pt x="3520954" y="4677423"/>
                  <a:pt x="3166348" y="4657585"/>
                </a:cubicBezTo>
                <a:cubicBezTo>
                  <a:pt x="2811742" y="4637747"/>
                  <a:pt x="2847436" y="4640328"/>
                  <a:pt x="2625752" y="4657585"/>
                </a:cubicBezTo>
                <a:cubicBezTo>
                  <a:pt x="2404068" y="4674842"/>
                  <a:pt x="2373953" y="4667335"/>
                  <a:pt x="2136642" y="4657585"/>
                </a:cubicBezTo>
                <a:cubicBezTo>
                  <a:pt x="1899331" y="4647836"/>
                  <a:pt x="1612443" y="4665322"/>
                  <a:pt x="1390104" y="4657585"/>
                </a:cubicBezTo>
                <a:cubicBezTo>
                  <a:pt x="1167765" y="4649848"/>
                  <a:pt x="1056111" y="4676938"/>
                  <a:pt x="900993" y="4657585"/>
                </a:cubicBezTo>
                <a:cubicBezTo>
                  <a:pt x="745875" y="4638232"/>
                  <a:pt x="392050" y="4677905"/>
                  <a:pt x="0" y="4657585"/>
                </a:cubicBezTo>
                <a:cubicBezTo>
                  <a:pt x="3889" y="4369694"/>
                  <a:pt x="-24420" y="4167993"/>
                  <a:pt x="0" y="3899064"/>
                </a:cubicBezTo>
                <a:cubicBezTo>
                  <a:pt x="24420" y="3630135"/>
                  <a:pt x="11207" y="3581609"/>
                  <a:pt x="0" y="3280271"/>
                </a:cubicBezTo>
                <a:cubicBezTo>
                  <a:pt x="-11207" y="2978933"/>
                  <a:pt x="14127" y="2992906"/>
                  <a:pt x="0" y="2708053"/>
                </a:cubicBezTo>
                <a:cubicBezTo>
                  <a:pt x="-14127" y="2423200"/>
                  <a:pt x="-14948" y="2363575"/>
                  <a:pt x="0" y="2182411"/>
                </a:cubicBezTo>
                <a:cubicBezTo>
                  <a:pt x="14948" y="2001247"/>
                  <a:pt x="20989" y="1674287"/>
                  <a:pt x="0" y="1470466"/>
                </a:cubicBezTo>
                <a:cubicBezTo>
                  <a:pt x="-20989" y="1266645"/>
                  <a:pt x="-21762" y="986572"/>
                  <a:pt x="0" y="711945"/>
                </a:cubicBezTo>
                <a:cubicBezTo>
                  <a:pt x="21762" y="437318"/>
                  <a:pt x="-34539" y="223201"/>
                  <a:pt x="0" y="0"/>
                </a:cubicBezTo>
                <a:close/>
              </a:path>
              <a:path w="5148534" h="4657585" stroke="0" extrusionOk="0">
                <a:moveTo>
                  <a:pt x="0" y="0"/>
                </a:moveTo>
                <a:cubicBezTo>
                  <a:pt x="158811" y="16485"/>
                  <a:pt x="402920" y="3018"/>
                  <a:pt x="540596" y="0"/>
                </a:cubicBezTo>
                <a:cubicBezTo>
                  <a:pt x="678272" y="-3018"/>
                  <a:pt x="838189" y="-20434"/>
                  <a:pt x="1132677" y="0"/>
                </a:cubicBezTo>
                <a:cubicBezTo>
                  <a:pt x="1427165" y="20434"/>
                  <a:pt x="1442081" y="-18823"/>
                  <a:pt x="1673274" y="0"/>
                </a:cubicBezTo>
                <a:cubicBezTo>
                  <a:pt x="1904467" y="18823"/>
                  <a:pt x="2223467" y="-397"/>
                  <a:pt x="2368326" y="0"/>
                </a:cubicBezTo>
                <a:cubicBezTo>
                  <a:pt x="2513185" y="397"/>
                  <a:pt x="2763120" y="25559"/>
                  <a:pt x="2908922" y="0"/>
                </a:cubicBezTo>
                <a:cubicBezTo>
                  <a:pt x="3054724" y="-25559"/>
                  <a:pt x="3285861" y="-1927"/>
                  <a:pt x="3603974" y="0"/>
                </a:cubicBezTo>
                <a:cubicBezTo>
                  <a:pt x="3922087" y="1927"/>
                  <a:pt x="4068110" y="-17218"/>
                  <a:pt x="4299026" y="0"/>
                </a:cubicBezTo>
                <a:cubicBezTo>
                  <a:pt x="4529942" y="17218"/>
                  <a:pt x="4788170" y="28088"/>
                  <a:pt x="5148534" y="0"/>
                </a:cubicBezTo>
                <a:cubicBezTo>
                  <a:pt x="5169329" y="110902"/>
                  <a:pt x="5158120" y="396224"/>
                  <a:pt x="5148534" y="525642"/>
                </a:cubicBezTo>
                <a:cubicBezTo>
                  <a:pt x="5138948" y="655060"/>
                  <a:pt x="5156672" y="937788"/>
                  <a:pt x="5148534" y="1144435"/>
                </a:cubicBezTo>
                <a:cubicBezTo>
                  <a:pt x="5140396" y="1351082"/>
                  <a:pt x="5176348" y="1633977"/>
                  <a:pt x="5148534" y="1902956"/>
                </a:cubicBezTo>
                <a:cubicBezTo>
                  <a:pt x="5120720" y="2171935"/>
                  <a:pt x="5129683" y="2293332"/>
                  <a:pt x="5148534" y="2428598"/>
                </a:cubicBezTo>
                <a:cubicBezTo>
                  <a:pt x="5167385" y="2563864"/>
                  <a:pt x="5118327" y="2825645"/>
                  <a:pt x="5148534" y="3047391"/>
                </a:cubicBezTo>
                <a:cubicBezTo>
                  <a:pt x="5178741" y="3269137"/>
                  <a:pt x="5128521" y="3350994"/>
                  <a:pt x="5148534" y="3573033"/>
                </a:cubicBezTo>
                <a:cubicBezTo>
                  <a:pt x="5168547" y="3795072"/>
                  <a:pt x="5128017" y="4165876"/>
                  <a:pt x="5148534" y="4657585"/>
                </a:cubicBezTo>
                <a:cubicBezTo>
                  <a:pt x="4892248" y="4676589"/>
                  <a:pt x="4752262" y="4647581"/>
                  <a:pt x="4607938" y="4657585"/>
                </a:cubicBezTo>
                <a:cubicBezTo>
                  <a:pt x="4463614" y="4667589"/>
                  <a:pt x="4117771" y="4648096"/>
                  <a:pt x="3912886" y="4657585"/>
                </a:cubicBezTo>
                <a:cubicBezTo>
                  <a:pt x="3708001" y="4667074"/>
                  <a:pt x="3437336" y="4664898"/>
                  <a:pt x="3217834" y="4657585"/>
                </a:cubicBezTo>
                <a:cubicBezTo>
                  <a:pt x="2998332" y="4650272"/>
                  <a:pt x="2824924" y="4678831"/>
                  <a:pt x="2677238" y="4657585"/>
                </a:cubicBezTo>
                <a:cubicBezTo>
                  <a:pt x="2529552" y="4636339"/>
                  <a:pt x="2260662" y="4673582"/>
                  <a:pt x="2136642" y="4657585"/>
                </a:cubicBezTo>
                <a:cubicBezTo>
                  <a:pt x="2012622" y="4641588"/>
                  <a:pt x="1777652" y="4654336"/>
                  <a:pt x="1596046" y="4657585"/>
                </a:cubicBezTo>
                <a:cubicBezTo>
                  <a:pt x="1414440" y="4660834"/>
                  <a:pt x="1250678" y="4643958"/>
                  <a:pt x="1106935" y="4657585"/>
                </a:cubicBezTo>
                <a:cubicBezTo>
                  <a:pt x="963192" y="4671212"/>
                  <a:pt x="308192" y="4674279"/>
                  <a:pt x="0" y="4657585"/>
                </a:cubicBezTo>
                <a:cubicBezTo>
                  <a:pt x="-6766" y="4481765"/>
                  <a:pt x="-18645" y="4195990"/>
                  <a:pt x="0" y="3945640"/>
                </a:cubicBezTo>
                <a:cubicBezTo>
                  <a:pt x="18645" y="3695290"/>
                  <a:pt x="-5296" y="3434531"/>
                  <a:pt x="0" y="3187119"/>
                </a:cubicBezTo>
                <a:cubicBezTo>
                  <a:pt x="5296" y="2939707"/>
                  <a:pt x="-7016" y="2846544"/>
                  <a:pt x="0" y="2661477"/>
                </a:cubicBezTo>
                <a:cubicBezTo>
                  <a:pt x="7016" y="2476410"/>
                  <a:pt x="-3772" y="2324564"/>
                  <a:pt x="0" y="2089260"/>
                </a:cubicBezTo>
                <a:cubicBezTo>
                  <a:pt x="3772" y="1853956"/>
                  <a:pt x="-31515" y="1543749"/>
                  <a:pt x="0" y="1377314"/>
                </a:cubicBezTo>
                <a:cubicBezTo>
                  <a:pt x="31515" y="1210879"/>
                  <a:pt x="2" y="894962"/>
                  <a:pt x="0" y="618793"/>
                </a:cubicBezTo>
                <a:cubicBezTo>
                  <a:pt x="-2" y="342624"/>
                  <a:pt x="24204" y="289001"/>
                  <a:pt x="0" y="0"/>
                </a:cubicBezTo>
                <a:close/>
              </a:path>
            </a:pathLst>
          </a:custGeom>
          <a:solidFill>
            <a:srgbClr val="595A85"/>
          </a:solidFill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DD3E7A1-FEFB-4BD2-A974-78EC4C06AB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1445" y="1447288"/>
            <a:ext cx="45339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09B696B4-13CC-4685-AC8A-7D2AAC9E4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1A59A5-10DA-4A7D-9908-A9CD837138BB}"/>
              </a:ext>
            </a:extLst>
          </p:cNvPr>
          <p:cNvSpPr/>
          <p:nvPr/>
        </p:nvSpPr>
        <p:spPr>
          <a:xfrm>
            <a:off x="5287619" y="863600"/>
            <a:ext cx="6136784" cy="5351806"/>
          </a:xfrm>
          <a:custGeom>
            <a:avLst/>
            <a:gdLst>
              <a:gd name="connsiteX0" fmla="*/ 0 w 6136784"/>
              <a:gd name="connsiteY0" fmla="*/ 0 h 5351806"/>
              <a:gd name="connsiteX1" fmla="*/ 559129 w 6136784"/>
              <a:gd name="connsiteY1" fmla="*/ 0 h 5351806"/>
              <a:gd name="connsiteX2" fmla="*/ 1302362 w 6136784"/>
              <a:gd name="connsiteY2" fmla="*/ 0 h 5351806"/>
              <a:gd name="connsiteX3" fmla="*/ 1984227 w 6136784"/>
              <a:gd name="connsiteY3" fmla="*/ 0 h 5351806"/>
              <a:gd name="connsiteX4" fmla="*/ 2788827 w 6136784"/>
              <a:gd name="connsiteY4" fmla="*/ 0 h 5351806"/>
              <a:gd name="connsiteX5" fmla="*/ 3409324 w 6136784"/>
              <a:gd name="connsiteY5" fmla="*/ 0 h 5351806"/>
              <a:gd name="connsiteX6" fmla="*/ 4213925 w 6136784"/>
              <a:gd name="connsiteY6" fmla="*/ 0 h 5351806"/>
              <a:gd name="connsiteX7" fmla="*/ 4895790 w 6136784"/>
              <a:gd name="connsiteY7" fmla="*/ 0 h 5351806"/>
              <a:gd name="connsiteX8" fmla="*/ 6136784 w 6136784"/>
              <a:gd name="connsiteY8" fmla="*/ 0 h 5351806"/>
              <a:gd name="connsiteX9" fmla="*/ 6136784 w 6136784"/>
              <a:gd name="connsiteY9" fmla="*/ 615458 h 5351806"/>
              <a:gd name="connsiteX10" fmla="*/ 6136784 w 6136784"/>
              <a:gd name="connsiteY10" fmla="*/ 1123879 h 5351806"/>
              <a:gd name="connsiteX11" fmla="*/ 6136784 w 6136784"/>
              <a:gd name="connsiteY11" fmla="*/ 1846373 h 5351806"/>
              <a:gd name="connsiteX12" fmla="*/ 6136784 w 6136784"/>
              <a:gd name="connsiteY12" fmla="*/ 2515349 h 5351806"/>
              <a:gd name="connsiteX13" fmla="*/ 6136784 w 6136784"/>
              <a:gd name="connsiteY13" fmla="*/ 3237843 h 5351806"/>
              <a:gd name="connsiteX14" fmla="*/ 6136784 w 6136784"/>
              <a:gd name="connsiteY14" fmla="*/ 4013855 h 5351806"/>
              <a:gd name="connsiteX15" fmla="*/ 6136784 w 6136784"/>
              <a:gd name="connsiteY15" fmla="*/ 4736348 h 5351806"/>
              <a:gd name="connsiteX16" fmla="*/ 6136784 w 6136784"/>
              <a:gd name="connsiteY16" fmla="*/ 5351806 h 5351806"/>
              <a:gd name="connsiteX17" fmla="*/ 5332183 w 6136784"/>
              <a:gd name="connsiteY17" fmla="*/ 5351806 h 5351806"/>
              <a:gd name="connsiteX18" fmla="*/ 4527583 w 6136784"/>
              <a:gd name="connsiteY18" fmla="*/ 5351806 h 5351806"/>
              <a:gd name="connsiteX19" fmla="*/ 4029821 w 6136784"/>
              <a:gd name="connsiteY19" fmla="*/ 5351806 h 5351806"/>
              <a:gd name="connsiteX20" fmla="*/ 3347957 w 6136784"/>
              <a:gd name="connsiteY20" fmla="*/ 5351806 h 5351806"/>
              <a:gd name="connsiteX21" fmla="*/ 2543356 w 6136784"/>
              <a:gd name="connsiteY21" fmla="*/ 5351806 h 5351806"/>
              <a:gd name="connsiteX22" fmla="*/ 1984227 w 6136784"/>
              <a:gd name="connsiteY22" fmla="*/ 5351806 h 5351806"/>
              <a:gd name="connsiteX23" fmla="*/ 1425098 w 6136784"/>
              <a:gd name="connsiteY23" fmla="*/ 5351806 h 5351806"/>
              <a:gd name="connsiteX24" fmla="*/ 681865 w 6136784"/>
              <a:gd name="connsiteY24" fmla="*/ 5351806 h 5351806"/>
              <a:gd name="connsiteX25" fmla="*/ 0 w 6136784"/>
              <a:gd name="connsiteY25" fmla="*/ 5351806 h 5351806"/>
              <a:gd name="connsiteX26" fmla="*/ 0 w 6136784"/>
              <a:gd name="connsiteY26" fmla="*/ 4575794 h 5351806"/>
              <a:gd name="connsiteX27" fmla="*/ 0 w 6136784"/>
              <a:gd name="connsiteY27" fmla="*/ 3853300 h 5351806"/>
              <a:gd name="connsiteX28" fmla="*/ 0 w 6136784"/>
              <a:gd name="connsiteY28" fmla="*/ 3077288 h 5351806"/>
              <a:gd name="connsiteX29" fmla="*/ 0 w 6136784"/>
              <a:gd name="connsiteY29" fmla="*/ 2515349 h 5351806"/>
              <a:gd name="connsiteX30" fmla="*/ 0 w 6136784"/>
              <a:gd name="connsiteY30" fmla="*/ 1739337 h 5351806"/>
              <a:gd name="connsiteX31" fmla="*/ 0 w 6136784"/>
              <a:gd name="connsiteY31" fmla="*/ 1070361 h 5351806"/>
              <a:gd name="connsiteX32" fmla="*/ 0 w 6136784"/>
              <a:gd name="connsiteY32" fmla="*/ 0 h 5351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136784" h="5351806" fill="none" extrusionOk="0">
                <a:moveTo>
                  <a:pt x="0" y="0"/>
                </a:moveTo>
                <a:cubicBezTo>
                  <a:pt x="210318" y="-21203"/>
                  <a:pt x="373368" y="-20171"/>
                  <a:pt x="559129" y="0"/>
                </a:cubicBezTo>
                <a:cubicBezTo>
                  <a:pt x="744890" y="20171"/>
                  <a:pt x="1068109" y="-13425"/>
                  <a:pt x="1302362" y="0"/>
                </a:cubicBezTo>
                <a:cubicBezTo>
                  <a:pt x="1536615" y="13425"/>
                  <a:pt x="1644879" y="33111"/>
                  <a:pt x="1984227" y="0"/>
                </a:cubicBezTo>
                <a:cubicBezTo>
                  <a:pt x="2323576" y="-33111"/>
                  <a:pt x="2394696" y="34582"/>
                  <a:pt x="2788827" y="0"/>
                </a:cubicBezTo>
                <a:cubicBezTo>
                  <a:pt x="3182958" y="-34582"/>
                  <a:pt x="3166075" y="-7458"/>
                  <a:pt x="3409324" y="0"/>
                </a:cubicBezTo>
                <a:cubicBezTo>
                  <a:pt x="3652573" y="7458"/>
                  <a:pt x="3877438" y="-29244"/>
                  <a:pt x="4213925" y="0"/>
                </a:cubicBezTo>
                <a:cubicBezTo>
                  <a:pt x="4550412" y="29244"/>
                  <a:pt x="4729938" y="25413"/>
                  <a:pt x="4895790" y="0"/>
                </a:cubicBezTo>
                <a:cubicBezTo>
                  <a:pt x="5061643" y="-25413"/>
                  <a:pt x="5736325" y="6738"/>
                  <a:pt x="6136784" y="0"/>
                </a:cubicBezTo>
                <a:cubicBezTo>
                  <a:pt x="6118583" y="257341"/>
                  <a:pt x="6106410" y="413387"/>
                  <a:pt x="6136784" y="615458"/>
                </a:cubicBezTo>
                <a:cubicBezTo>
                  <a:pt x="6167158" y="817529"/>
                  <a:pt x="6126781" y="961972"/>
                  <a:pt x="6136784" y="1123879"/>
                </a:cubicBezTo>
                <a:cubicBezTo>
                  <a:pt x="6146787" y="1285786"/>
                  <a:pt x="6147050" y="1570896"/>
                  <a:pt x="6136784" y="1846373"/>
                </a:cubicBezTo>
                <a:cubicBezTo>
                  <a:pt x="6126518" y="2121850"/>
                  <a:pt x="6115907" y="2296994"/>
                  <a:pt x="6136784" y="2515349"/>
                </a:cubicBezTo>
                <a:cubicBezTo>
                  <a:pt x="6157661" y="2733704"/>
                  <a:pt x="6138832" y="3066820"/>
                  <a:pt x="6136784" y="3237843"/>
                </a:cubicBezTo>
                <a:cubicBezTo>
                  <a:pt x="6134736" y="3408866"/>
                  <a:pt x="6160255" y="3781687"/>
                  <a:pt x="6136784" y="4013855"/>
                </a:cubicBezTo>
                <a:cubicBezTo>
                  <a:pt x="6113313" y="4246023"/>
                  <a:pt x="6111487" y="4481038"/>
                  <a:pt x="6136784" y="4736348"/>
                </a:cubicBezTo>
                <a:cubicBezTo>
                  <a:pt x="6162081" y="4991658"/>
                  <a:pt x="6148601" y="5168749"/>
                  <a:pt x="6136784" y="5351806"/>
                </a:cubicBezTo>
                <a:cubicBezTo>
                  <a:pt x="5848833" y="5320351"/>
                  <a:pt x="5675954" y="5367248"/>
                  <a:pt x="5332183" y="5351806"/>
                </a:cubicBezTo>
                <a:cubicBezTo>
                  <a:pt x="4988412" y="5336364"/>
                  <a:pt x="4790092" y="5372776"/>
                  <a:pt x="4527583" y="5351806"/>
                </a:cubicBezTo>
                <a:cubicBezTo>
                  <a:pt x="4265074" y="5330836"/>
                  <a:pt x="4155316" y="5341501"/>
                  <a:pt x="4029821" y="5351806"/>
                </a:cubicBezTo>
                <a:cubicBezTo>
                  <a:pt x="3904326" y="5362111"/>
                  <a:pt x="3560746" y="5361607"/>
                  <a:pt x="3347957" y="5351806"/>
                </a:cubicBezTo>
                <a:cubicBezTo>
                  <a:pt x="3135168" y="5342005"/>
                  <a:pt x="2822811" y="5345162"/>
                  <a:pt x="2543356" y="5351806"/>
                </a:cubicBezTo>
                <a:cubicBezTo>
                  <a:pt x="2263901" y="5358450"/>
                  <a:pt x="2189142" y="5324796"/>
                  <a:pt x="1984227" y="5351806"/>
                </a:cubicBezTo>
                <a:cubicBezTo>
                  <a:pt x="1779312" y="5378816"/>
                  <a:pt x="1559183" y="5355752"/>
                  <a:pt x="1425098" y="5351806"/>
                </a:cubicBezTo>
                <a:cubicBezTo>
                  <a:pt x="1291013" y="5347860"/>
                  <a:pt x="838883" y="5325474"/>
                  <a:pt x="681865" y="5351806"/>
                </a:cubicBezTo>
                <a:cubicBezTo>
                  <a:pt x="524847" y="5378138"/>
                  <a:pt x="254797" y="5376015"/>
                  <a:pt x="0" y="5351806"/>
                </a:cubicBezTo>
                <a:cubicBezTo>
                  <a:pt x="4917" y="5034971"/>
                  <a:pt x="10178" y="4907157"/>
                  <a:pt x="0" y="4575794"/>
                </a:cubicBezTo>
                <a:cubicBezTo>
                  <a:pt x="-10178" y="4244431"/>
                  <a:pt x="20611" y="4187914"/>
                  <a:pt x="0" y="3853300"/>
                </a:cubicBezTo>
                <a:cubicBezTo>
                  <a:pt x="-20611" y="3518686"/>
                  <a:pt x="-27279" y="3368850"/>
                  <a:pt x="0" y="3077288"/>
                </a:cubicBezTo>
                <a:cubicBezTo>
                  <a:pt x="27279" y="2785726"/>
                  <a:pt x="2510" y="2716520"/>
                  <a:pt x="0" y="2515349"/>
                </a:cubicBezTo>
                <a:cubicBezTo>
                  <a:pt x="-2510" y="2314178"/>
                  <a:pt x="1612" y="1939659"/>
                  <a:pt x="0" y="1739337"/>
                </a:cubicBezTo>
                <a:cubicBezTo>
                  <a:pt x="-1612" y="1539015"/>
                  <a:pt x="-32041" y="1216621"/>
                  <a:pt x="0" y="1070361"/>
                </a:cubicBezTo>
                <a:cubicBezTo>
                  <a:pt x="32041" y="924101"/>
                  <a:pt x="-25180" y="232706"/>
                  <a:pt x="0" y="0"/>
                </a:cubicBezTo>
                <a:close/>
              </a:path>
              <a:path w="6136784" h="5351806" stroke="0" extrusionOk="0">
                <a:moveTo>
                  <a:pt x="0" y="0"/>
                </a:moveTo>
                <a:cubicBezTo>
                  <a:pt x="254451" y="7234"/>
                  <a:pt x="349847" y="-4728"/>
                  <a:pt x="559129" y="0"/>
                </a:cubicBezTo>
                <a:cubicBezTo>
                  <a:pt x="768411" y="4728"/>
                  <a:pt x="1050867" y="11560"/>
                  <a:pt x="1179626" y="0"/>
                </a:cubicBezTo>
                <a:cubicBezTo>
                  <a:pt x="1308385" y="-11560"/>
                  <a:pt x="1573576" y="14115"/>
                  <a:pt x="1738755" y="0"/>
                </a:cubicBezTo>
                <a:cubicBezTo>
                  <a:pt x="1903934" y="-14115"/>
                  <a:pt x="2280327" y="-36124"/>
                  <a:pt x="2481988" y="0"/>
                </a:cubicBezTo>
                <a:cubicBezTo>
                  <a:pt x="2683649" y="36124"/>
                  <a:pt x="2921968" y="-25802"/>
                  <a:pt x="3041117" y="0"/>
                </a:cubicBezTo>
                <a:cubicBezTo>
                  <a:pt x="3160266" y="25802"/>
                  <a:pt x="3529379" y="-31915"/>
                  <a:pt x="3784350" y="0"/>
                </a:cubicBezTo>
                <a:cubicBezTo>
                  <a:pt x="4039321" y="31915"/>
                  <a:pt x="4374253" y="30946"/>
                  <a:pt x="4527583" y="0"/>
                </a:cubicBezTo>
                <a:cubicBezTo>
                  <a:pt x="4680913" y="-30946"/>
                  <a:pt x="5048453" y="6340"/>
                  <a:pt x="5209448" y="0"/>
                </a:cubicBezTo>
                <a:cubicBezTo>
                  <a:pt x="5370444" y="-6340"/>
                  <a:pt x="5750583" y="12693"/>
                  <a:pt x="6136784" y="0"/>
                </a:cubicBezTo>
                <a:cubicBezTo>
                  <a:pt x="6129256" y="259398"/>
                  <a:pt x="6136771" y="503250"/>
                  <a:pt x="6136784" y="776012"/>
                </a:cubicBezTo>
                <a:cubicBezTo>
                  <a:pt x="6136797" y="1048774"/>
                  <a:pt x="6147634" y="1383710"/>
                  <a:pt x="6136784" y="1552024"/>
                </a:cubicBezTo>
                <a:cubicBezTo>
                  <a:pt x="6125934" y="1720338"/>
                  <a:pt x="6155112" y="1906309"/>
                  <a:pt x="6136784" y="2060445"/>
                </a:cubicBezTo>
                <a:cubicBezTo>
                  <a:pt x="6118456" y="2214581"/>
                  <a:pt x="6156405" y="2466509"/>
                  <a:pt x="6136784" y="2675903"/>
                </a:cubicBezTo>
                <a:cubicBezTo>
                  <a:pt x="6117163" y="2885297"/>
                  <a:pt x="6114890" y="3031946"/>
                  <a:pt x="6136784" y="3184325"/>
                </a:cubicBezTo>
                <a:cubicBezTo>
                  <a:pt x="6158678" y="3336704"/>
                  <a:pt x="6161484" y="3634669"/>
                  <a:pt x="6136784" y="3853300"/>
                </a:cubicBezTo>
                <a:cubicBezTo>
                  <a:pt x="6112084" y="4071931"/>
                  <a:pt x="6110070" y="4186707"/>
                  <a:pt x="6136784" y="4415240"/>
                </a:cubicBezTo>
                <a:cubicBezTo>
                  <a:pt x="6163498" y="4643773"/>
                  <a:pt x="6097065" y="4966414"/>
                  <a:pt x="6136784" y="5351806"/>
                </a:cubicBezTo>
                <a:cubicBezTo>
                  <a:pt x="5750422" y="5329659"/>
                  <a:pt x="5614007" y="5354793"/>
                  <a:pt x="5332183" y="5351806"/>
                </a:cubicBezTo>
                <a:cubicBezTo>
                  <a:pt x="5050359" y="5348819"/>
                  <a:pt x="5011322" y="5366041"/>
                  <a:pt x="4773054" y="5351806"/>
                </a:cubicBezTo>
                <a:cubicBezTo>
                  <a:pt x="4534786" y="5337571"/>
                  <a:pt x="4416829" y="5356221"/>
                  <a:pt x="4213925" y="5351806"/>
                </a:cubicBezTo>
                <a:cubicBezTo>
                  <a:pt x="4011021" y="5347391"/>
                  <a:pt x="3885368" y="5328362"/>
                  <a:pt x="3654796" y="5351806"/>
                </a:cubicBezTo>
                <a:cubicBezTo>
                  <a:pt x="3424224" y="5375250"/>
                  <a:pt x="3319473" y="5361966"/>
                  <a:pt x="3157034" y="5351806"/>
                </a:cubicBezTo>
                <a:cubicBezTo>
                  <a:pt x="2994595" y="5341646"/>
                  <a:pt x="2797437" y="5336351"/>
                  <a:pt x="2475170" y="5351806"/>
                </a:cubicBezTo>
                <a:cubicBezTo>
                  <a:pt x="2152903" y="5367261"/>
                  <a:pt x="2032269" y="5318873"/>
                  <a:pt x="1731937" y="5351806"/>
                </a:cubicBezTo>
                <a:cubicBezTo>
                  <a:pt x="1431605" y="5384739"/>
                  <a:pt x="1259086" y="5339239"/>
                  <a:pt x="927336" y="5351806"/>
                </a:cubicBezTo>
                <a:cubicBezTo>
                  <a:pt x="595586" y="5364373"/>
                  <a:pt x="255745" y="5330264"/>
                  <a:pt x="0" y="5351806"/>
                </a:cubicBezTo>
                <a:cubicBezTo>
                  <a:pt x="-30669" y="5185170"/>
                  <a:pt x="1989" y="4917351"/>
                  <a:pt x="0" y="4736348"/>
                </a:cubicBezTo>
                <a:cubicBezTo>
                  <a:pt x="-1989" y="4555345"/>
                  <a:pt x="-25975" y="4244989"/>
                  <a:pt x="0" y="4013855"/>
                </a:cubicBezTo>
                <a:cubicBezTo>
                  <a:pt x="25975" y="3782721"/>
                  <a:pt x="-2907" y="3492429"/>
                  <a:pt x="0" y="3237843"/>
                </a:cubicBezTo>
                <a:cubicBezTo>
                  <a:pt x="2907" y="2983257"/>
                  <a:pt x="-27259" y="2747060"/>
                  <a:pt x="0" y="2461831"/>
                </a:cubicBezTo>
                <a:cubicBezTo>
                  <a:pt x="27259" y="2176602"/>
                  <a:pt x="-35885" y="1844639"/>
                  <a:pt x="0" y="1685819"/>
                </a:cubicBezTo>
                <a:cubicBezTo>
                  <a:pt x="35885" y="1526999"/>
                  <a:pt x="-34921" y="1227749"/>
                  <a:pt x="0" y="909807"/>
                </a:cubicBezTo>
                <a:cubicBezTo>
                  <a:pt x="34921" y="591865"/>
                  <a:pt x="34807" y="25690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Methods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46EB730A-2552-4635-B73B-5CF1A262BA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3508332"/>
              </p:ext>
            </p:extLst>
          </p:nvPr>
        </p:nvGraphicFramePr>
        <p:xfrm>
          <a:off x="4567432" y="1199599"/>
          <a:ext cx="7624568" cy="4538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val 8">
            <a:extLst>
              <a:ext uri="{FF2B5EF4-FFF2-40B4-BE49-F238E27FC236}">
                <a16:creationId xmlns:a16="http://schemas.microsoft.com/office/drawing/2014/main" id="{80EEF2D7-FD17-49F2-854F-1373E9B3D9D3}"/>
              </a:ext>
            </a:extLst>
          </p:cNvPr>
          <p:cNvSpPr/>
          <p:nvPr/>
        </p:nvSpPr>
        <p:spPr>
          <a:xfrm>
            <a:off x="861647" y="1956779"/>
            <a:ext cx="3604356" cy="3604356"/>
          </a:xfrm>
          <a:custGeom>
            <a:avLst/>
            <a:gdLst>
              <a:gd name="connsiteX0" fmla="*/ 0 w 3604356"/>
              <a:gd name="connsiteY0" fmla="*/ 1802178 h 3604356"/>
              <a:gd name="connsiteX1" fmla="*/ 1802178 w 3604356"/>
              <a:gd name="connsiteY1" fmla="*/ 0 h 3604356"/>
              <a:gd name="connsiteX2" fmla="*/ 3604356 w 3604356"/>
              <a:gd name="connsiteY2" fmla="*/ 1802178 h 3604356"/>
              <a:gd name="connsiteX3" fmla="*/ 1802178 w 3604356"/>
              <a:gd name="connsiteY3" fmla="*/ 3604356 h 3604356"/>
              <a:gd name="connsiteX4" fmla="*/ 0 w 3604356"/>
              <a:gd name="connsiteY4" fmla="*/ 1802178 h 3604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4356" h="3604356" fill="none" extrusionOk="0">
                <a:moveTo>
                  <a:pt x="0" y="1802178"/>
                </a:moveTo>
                <a:cubicBezTo>
                  <a:pt x="70020" y="865379"/>
                  <a:pt x="658970" y="-185465"/>
                  <a:pt x="1802178" y="0"/>
                </a:cubicBezTo>
                <a:cubicBezTo>
                  <a:pt x="2590050" y="13025"/>
                  <a:pt x="3554496" y="1008352"/>
                  <a:pt x="3604356" y="1802178"/>
                </a:cubicBezTo>
                <a:cubicBezTo>
                  <a:pt x="3605112" y="2572228"/>
                  <a:pt x="2567478" y="3683072"/>
                  <a:pt x="1802178" y="3604356"/>
                </a:cubicBezTo>
                <a:cubicBezTo>
                  <a:pt x="745799" y="3525346"/>
                  <a:pt x="172351" y="2700827"/>
                  <a:pt x="0" y="1802178"/>
                </a:cubicBezTo>
                <a:close/>
              </a:path>
              <a:path w="3604356" h="3604356" stroke="0" extrusionOk="0">
                <a:moveTo>
                  <a:pt x="0" y="1802178"/>
                </a:moveTo>
                <a:cubicBezTo>
                  <a:pt x="-87182" y="646096"/>
                  <a:pt x="943381" y="-60881"/>
                  <a:pt x="1802178" y="0"/>
                </a:cubicBezTo>
                <a:cubicBezTo>
                  <a:pt x="2850317" y="111984"/>
                  <a:pt x="3568200" y="823720"/>
                  <a:pt x="3604356" y="1802178"/>
                </a:cubicBezTo>
                <a:cubicBezTo>
                  <a:pt x="3531333" y="2734126"/>
                  <a:pt x="2957188" y="3545003"/>
                  <a:pt x="1802178" y="3604356"/>
                </a:cubicBezTo>
                <a:cubicBezTo>
                  <a:pt x="708161" y="3501483"/>
                  <a:pt x="174055" y="2929384"/>
                  <a:pt x="0" y="1802178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cientist male with solid fill">
            <a:extLst>
              <a:ext uri="{FF2B5EF4-FFF2-40B4-BE49-F238E27FC236}">
                <a16:creationId xmlns:a16="http://schemas.microsoft.com/office/drawing/2014/main" id="{4825BF7E-BBD6-4768-A569-CDC33E26A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40365" y="2154279"/>
            <a:ext cx="2934841" cy="293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2FCAA84E-F185-4D00-BBDA-9247C26135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E5F32-7177-45FF-9A4D-0B7E692F9E42}"/>
              </a:ext>
            </a:extLst>
          </p:cNvPr>
          <p:cNvSpPr txBox="1">
            <a:spLocks/>
          </p:cNvSpPr>
          <p:nvPr/>
        </p:nvSpPr>
        <p:spPr>
          <a:xfrm>
            <a:off x="1066800" y="1723267"/>
            <a:ext cx="4512365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B1A14D43-E505-4D9E-B433-4620B7DAEA9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99687750"/>
              </p:ext>
            </p:extLst>
          </p:nvPr>
        </p:nvGraphicFramePr>
        <p:xfrm>
          <a:off x="1169725" y="2173798"/>
          <a:ext cx="4663440" cy="374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7" name="Rectangle 176">
            <a:extLst>
              <a:ext uri="{FF2B5EF4-FFF2-40B4-BE49-F238E27FC236}">
                <a16:creationId xmlns:a16="http://schemas.microsoft.com/office/drawing/2014/main" id="{66462648-A9AE-40A5-8027-EFD356A9D4BD}"/>
              </a:ext>
            </a:extLst>
          </p:cNvPr>
          <p:cNvSpPr/>
          <p:nvPr/>
        </p:nvSpPr>
        <p:spPr>
          <a:xfrm>
            <a:off x="6687930" y="2142876"/>
            <a:ext cx="4560956" cy="3657158"/>
          </a:xfrm>
          <a:custGeom>
            <a:avLst/>
            <a:gdLst>
              <a:gd name="connsiteX0" fmla="*/ 0 w 4560956"/>
              <a:gd name="connsiteY0" fmla="*/ 0 h 3657158"/>
              <a:gd name="connsiteX1" fmla="*/ 560346 w 4560956"/>
              <a:gd name="connsiteY1" fmla="*/ 0 h 3657158"/>
              <a:gd name="connsiteX2" fmla="*/ 1120692 w 4560956"/>
              <a:gd name="connsiteY2" fmla="*/ 0 h 3657158"/>
              <a:gd name="connsiteX3" fmla="*/ 1772257 w 4560956"/>
              <a:gd name="connsiteY3" fmla="*/ 0 h 3657158"/>
              <a:gd name="connsiteX4" fmla="*/ 2332603 w 4560956"/>
              <a:gd name="connsiteY4" fmla="*/ 0 h 3657158"/>
              <a:gd name="connsiteX5" fmla="*/ 2892949 w 4560956"/>
              <a:gd name="connsiteY5" fmla="*/ 0 h 3657158"/>
              <a:gd name="connsiteX6" fmla="*/ 3453295 w 4560956"/>
              <a:gd name="connsiteY6" fmla="*/ 0 h 3657158"/>
              <a:gd name="connsiteX7" fmla="*/ 4560956 w 4560956"/>
              <a:gd name="connsiteY7" fmla="*/ 0 h 3657158"/>
              <a:gd name="connsiteX8" fmla="*/ 4560956 w 4560956"/>
              <a:gd name="connsiteY8" fmla="*/ 572955 h 3657158"/>
              <a:gd name="connsiteX9" fmla="*/ 4560956 w 4560956"/>
              <a:gd name="connsiteY9" fmla="*/ 1109338 h 3657158"/>
              <a:gd name="connsiteX10" fmla="*/ 4560956 w 4560956"/>
              <a:gd name="connsiteY10" fmla="*/ 1609150 h 3657158"/>
              <a:gd name="connsiteX11" fmla="*/ 4560956 w 4560956"/>
              <a:gd name="connsiteY11" fmla="*/ 2255247 h 3657158"/>
              <a:gd name="connsiteX12" fmla="*/ 4560956 w 4560956"/>
              <a:gd name="connsiteY12" fmla="*/ 2937917 h 3657158"/>
              <a:gd name="connsiteX13" fmla="*/ 4560956 w 4560956"/>
              <a:gd name="connsiteY13" fmla="*/ 3657158 h 3657158"/>
              <a:gd name="connsiteX14" fmla="*/ 3818172 w 4560956"/>
              <a:gd name="connsiteY14" fmla="*/ 3657158 h 3657158"/>
              <a:gd name="connsiteX15" fmla="*/ 3257826 w 4560956"/>
              <a:gd name="connsiteY15" fmla="*/ 3657158 h 3657158"/>
              <a:gd name="connsiteX16" fmla="*/ 2515041 w 4560956"/>
              <a:gd name="connsiteY16" fmla="*/ 3657158 h 3657158"/>
              <a:gd name="connsiteX17" fmla="*/ 1954695 w 4560956"/>
              <a:gd name="connsiteY17" fmla="*/ 3657158 h 3657158"/>
              <a:gd name="connsiteX18" fmla="*/ 1439959 w 4560956"/>
              <a:gd name="connsiteY18" fmla="*/ 3657158 h 3657158"/>
              <a:gd name="connsiteX19" fmla="*/ 697175 w 4560956"/>
              <a:gd name="connsiteY19" fmla="*/ 3657158 h 3657158"/>
              <a:gd name="connsiteX20" fmla="*/ 0 w 4560956"/>
              <a:gd name="connsiteY20" fmla="*/ 3657158 h 3657158"/>
              <a:gd name="connsiteX21" fmla="*/ 0 w 4560956"/>
              <a:gd name="connsiteY21" fmla="*/ 3120775 h 3657158"/>
              <a:gd name="connsiteX22" fmla="*/ 0 w 4560956"/>
              <a:gd name="connsiteY22" fmla="*/ 2511248 h 3657158"/>
              <a:gd name="connsiteX23" fmla="*/ 0 w 4560956"/>
              <a:gd name="connsiteY23" fmla="*/ 1865151 h 3657158"/>
              <a:gd name="connsiteX24" fmla="*/ 0 w 4560956"/>
              <a:gd name="connsiteY24" fmla="*/ 1292196 h 3657158"/>
              <a:gd name="connsiteX25" fmla="*/ 0 w 4560956"/>
              <a:gd name="connsiteY25" fmla="*/ 792384 h 3657158"/>
              <a:gd name="connsiteX26" fmla="*/ 0 w 4560956"/>
              <a:gd name="connsiteY26" fmla="*/ 0 h 3657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60956" h="3657158" fill="none" extrusionOk="0">
                <a:moveTo>
                  <a:pt x="0" y="0"/>
                </a:moveTo>
                <a:cubicBezTo>
                  <a:pt x="242244" y="-13539"/>
                  <a:pt x="384034" y="-11849"/>
                  <a:pt x="560346" y="0"/>
                </a:cubicBezTo>
                <a:cubicBezTo>
                  <a:pt x="736658" y="11849"/>
                  <a:pt x="947827" y="138"/>
                  <a:pt x="1120692" y="0"/>
                </a:cubicBezTo>
                <a:cubicBezTo>
                  <a:pt x="1293557" y="-138"/>
                  <a:pt x="1558179" y="25425"/>
                  <a:pt x="1772257" y="0"/>
                </a:cubicBezTo>
                <a:cubicBezTo>
                  <a:pt x="1986335" y="-25425"/>
                  <a:pt x="2181819" y="-1076"/>
                  <a:pt x="2332603" y="0"/>
                </a:cubicBezTo>
                <a:cubicBezTo>
                  <a:pt x="2483387" y="1076"/>
                  <a:pt x="2616177" y="-25061"/>
                  <a:pt x="2892949" y="0"/>
                </a:cubicBezTo>
                <a:cubicBezTo>
                  <a:pt x="3169721" y="25061"/>
                  <a:pt x="3182153" y="6634"/>
                  <a:pt x="3453295" y="0"/>
                </a:cubicBezTo>
                <a:cubicBezTo>
                  <a:pt x="3724437" y="-6634"/>
                  <a:pt x="4036512" y="27657"/>
                  <a:pt x="4560956" y="0"/>
                </a:cubicBezTo>
                <a:cubicBezTo>
                  <a:pt x="4539675" y="279332"/>
                  <a:pt x="4588232" y="407656"/>
                  <a:pt x="4560956" y="572955"/>
                </a:cubicBezTo>
                <a:cubicBezTo>
                  <a:pt x="4533680" y="738254"/>
                  <a:pt x="4549369" y="883723"/>
                  <a:pt x="4560956" y="1109338"/>
                </a:cubicBezTo>
                <a:cubicBezTo>
                  <a:pt x="4572543" y="1334953"/>
                  <a:pt x="4555912" y="1455759"/>
                  <a:pt x="4560956" y="1609150"/>
                </a:cubicBezTo>
                <a:cubicBezTo>
                  <a:pt x="4566000" y="1762541"/>
                  <a:pt x="4571935" y="2090196"/>
                  <a:pt x="4560956" y="2255247"/>
                </a:cubicBezTo>
                <a:cubicBezTo>
                  <a:pt x="4549977" y="2420298"/>
                  <a:pt x="4561360" y="2763679"/>
                  <a:pt x="4560956" y="2937917"/>
                </a:cubicBezTo>
                <a:cubicBezTo>
                  <a:pt x="4560553" y="3112155"/>
                  <a:pt x="4580895" y="3394389"/>
                  <a:pt x="4560956" y="3657158"/>
                </a:cubicBezTo>
                <a:cubicBezTo>
                  <a:pt x="4290447" y="3669811"/>
                  <a:pt x="4006177" y="3678602"/>
                  <a:pt x="3818172" y="3657158"/>
                </a:cubicBezTo>
                <a:cubicBezTo>
                  <a:pt x="3630167" y="3635714"/>
                  <a:pt x="3481482" y="3683739"/>
                  <a:pt x="3257826" y="3657158"/>
                </a:cubicBezTo>
                <a:cubicBezTo>
                  <a:pt x="3034170" y="3630577"/>
                  <a:pt x="2737092" y="3653054"/>
                  <a:pt x="2515041" y="3657158"/>
                </a:cubicBezTo>
                <a:cubicBezTo>
                  <a:pt x="2292990" y="3661262"/>
                  <a:pt x="2132280" y="3675174"/>
                  <a:pt x="1954695" y="3657158"/>
                </a:cubicBezTo>
                <a:cubicBezTo>
                  <a:pt x="1777110" y="3639142"/>
                  <a:pt x="1612877" y="3645994"/>
                  <a:pt x="1439959" y="3657158"/>
                </a:cubicBezTo>
                <a:cubicBezTo>
                  <a:pt x="1267041" y="3668322"/>
                  <a:pt x="1030912" y="3667884"/>
                  <a:pt x="697175" y="3657158"/>
                </a:cubicBezTo>
                <a:cubicBezTo>
                  <a:pt x="363438" y="3646432"/>
                  <a:pt x="291832" y="3637351"/>
                  <a:pt x="0" y="3657158"/>
                </a:cubicBezTo>
                <a:cubicBezTo>
                  <a:pt x="728" y="3483874"/>
                  <a:pt x="-15469" y="3307012"/>
                  <a:pt x="0" y="3120775"/>
                </a:cubicBezTo>
                <a:cubicBezTo>
                  <a:pt x="15469" y="2934538"/>
                  <a:pt x="1151" y="2736527"/>
                  <a:pt x="0" y="2511248"/>
                </a:cubicBezTo>
                <a:cubicBezTo>
                  <a:pt x="-1151" y="2285969"/>
                  <a:pt x="13713" y="2117346"/>
                  <a:pt x="0" y="1865151"/>
                </a:cubicBezTo>
                <a:cubicBezTo>
                  <a:pt x="-13713" y="1612956"/>
                  <a:pt x="21573" y="1463656"/>
                  <a:pt x="0" y="1292196"/>
                </a:cubicBezTo>
                <a:cubicBezTo>
                  <a:pt x="-21573" y="1120737"/>
                  <a:pt x="-944" y="925115"/>
                  <a:pt x="0" y="792384"/>
                </a:cubicBezTo>
                <a:cubicBezTo>
                  <a:pt x="944" y="659653"/>
                  <a:pt x="33460" y="345033"/>
                  <a:pt x="0" y="0"/>
                </a:cubicBezTo>
                <a:close/>
              </a:path>
              <a:path w="4560956" h="3657158" stroke="0" extrusionOk="0">
                <a:moveTo>
                  <a:pt x="0" y="0"/>
                </a:moveTo>
                <a:cubicBezTo>
                  <a:pt x="149231" y="22655"/>
                  <a:pt x="364951" y="10475"/>
                  <a:pt x="560346" y="0"/>
                </a:cubicBezTo>
                <a:cubicBezTo>
                  <a:pt x="755741" y="-10475"/>
                  <a:pt x="1043724" y="-4742"/>
                  <a:pt x="1166302" y="0"/>
                </a:cubicBezTo>
                <a:cubicBezTo>
                  <a:pt x="1288880" y="4742"/>
                  <a:pt x="1469951" y="-21223"/>
                  <a:pt x="1726648" y="0"/>
                </a:cubicBezTo>
                <a:cubicBezTo>
                  <a:pt x="1983345" y="21223"/>
                  <a:pt x="2144207" y="34801"/>
                  <a:pt x="2423822" y="0"/>
                </a:cubicBezTo>
                <a:cubicBezTo>
                  <a:pt x="2703437" y="-34801"/>
                  <a:pt x="2734387" y="20292"/>
                  <a:pt x="2984168" y="0"/>
                </a:cubicBezTo>
                <a:cubicBezTo>
                  <a:pt x="3233949" y="-20292"/>
                  <a:pt x="3539252" y="-9065"/>
                  <a:pt x="3681343" y="0"/>
                </a:cubicBezTo>
                <a:cubicBezTo>
                  <a:pt x="3823435" y="9065"/>
                  <a:pt x="4351294" y="14363"/>
                  <a:pt x="4560956" y="0"/>
                </a:cubicBezTo>
                <a:cubicBezTo>
                  <a:pt x="4550823" y="260339"/>
                  <a:pt x="4558883" y="409173"/>
                  <a:pt x="4560956" y="609526"/>
                </a:cubicBezTo>
                <a:cubicBezTo>
                  <a:pt x="4563029" y="809879"/>
                  <a:pt x="4567267" y="1077590"/>
                  <a:pt x="4560956" y="1255624"/>
                </a:cubicBezTo>
                <a:cubicBezTo>
                  <a:pt x="4554645" y="1433658"/>
                  <a:pt x="4573163" y="1543550"/>
                  <a:pt x="4560956" y="1828579"/>
                </a:cubicBezTo>
                <a:cubicBezTo>
                  <a:pt x="4548749" y="2113608"/>
                  <a:pt x="4562652" y="2302082"/>
                  <a:pt x="4560956" y="2511248"/>
                </a:cubicBezTo>
                <a:cubicBezTo>
                  <a:pt x="4559260" y="2720414"/>
                  <a:pt x="4561104" y="2814252"/>
                  <a:pt x="4560956" y="3011060"/>
                </a:cubicBezTo>
                <a:cubicBezTo>
                  <a:pt x="4560808" y="3207868"/>
                  <a:pt x="4559662" y="3423878"/>
                  <a:pt x="4560956" y="3657158"/>
                </a:cubicBezTo>
                <a:cubicBezTo>
                  <a:pt x="4333432" y="3679036"/>
                  <a:pt x="4186791" y="3680643"/>
                  <a:pt x="4046220" y="3657158"/>
                </a:cubicBezTo>
                <a:cubicBezTo>
                  <a:pt x="3905649" y="3633673"/>
                  <a:pt x="3647976" y="3683557"/>
                  <a:pt x="3303435" y="3657158"/>
                </a:cubicBezTo>
                <a:cubicBezTo>
                  <a:pt x="2958895" y="3630759"/>
                  <a:pt x="2991557" y="3654984"/>
                  <a:pt x="2743089" y="3657158"/>
                </a:cubicBezTo>
                <a:cubicBezTo>
                  <a:pt x="2494621" y="3659332"/>
                  <a:pt x="2323505" y="3635099"/>
                  <a:pt x="2045915" y="3657158"/>
                </a:cubicBezTo>
                <a:cubicBezTo>
                  <a:pt x="1768325" y="3679217"/>
                  <a:pt x="1518349" y="3651762"/>
                  <a:pt x="1348740" y="3657158"/>
                </a:cubicBezTo>
                <a:cubicBezTo>
                  <a:pt x="1179131" y="3662554"/>
                  <a:pt x="1065509" y="3645875"/>
                  <a:pt x="788394" y="3657158"/>
                </a:cubicBezTo>
                <a:cubicBezTo>
                  <a:pt x="511279" y="3668441"/>
                  <a:pt x="364589" y="3674548"/>
                  <a:pt x="0" y="3657158"/>
                </a:cubicBezTo>
                <a:cubicBezTo>
                  <a:pt x="20387" y="3514903"/>
                  <a:pt x="19184" y="3285135"/>
                  <a:pt x="0" y="3120775"/>
                </a:cubicBezTo>
                <a:cubicBezTo>
                  <a:pt x="-19184" y="2956415"/>
                  <a:pt x="4168" y="2752773"/>
                  <a:pt x="0" y="2438105"/>
                </a:cubicBezTo>
                <a:cubicBezTo>
                  <a:pt x="-4168" y="2123437"/>
                  <a:pt x="5856" y="2008078"/>
                  <a:pt x="0" y="1828579"/>
                </a:cubicBezTo>
                <a:cubicBezTo>
                  <a:pt x="-5856" y="1649080"/>
                  <a:pt x="-29764" y="1358858"/>
                  <a:pt x="0" y="1219053"/>
                </a:cubicBezTo>
                <a:cubicBezTo>
                  <a:pt x="29764" y="1079248"/>
                  <a:pt x="28242" y="724851"/>
                  <a:pt x="0" y="536383"/>
                </a:cubicBezTo>
                <a:cubicBezTo>
                  <a:pt x="-28242" y="347915"/>
                  <a:pt x="4030" y="1288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195760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75C3BE-1233-49F6-B9E0-42F1A94A58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77073" y="2143194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389369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 descr="abstract image">
            <a:extLst>
              <a:ext uri="{FF2B5EF4-FFF2-40B4-BE49-F238E27FC236}">
                <a16:creationId xmlns:a16="http://schemas.microsoft.com/office/drawing/2014/main" id="{303F81E2-B512-4D25-94BE-642A1D1A2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0FBFD2F8-25F4-4445-B927-7098CD77C2F0}"/>
              </a:ext>
            </a:extLst>
          </p:cNvPr>
          <p:cNvSpPr/>
          <p:nvPr/>
        </p:nvSpPr>
        <p:spPr>
          <a:xfrm>
            <a:off x="1331128" y="704624"/>
            <a:ext cx="9504045" cy="3274441"/>
          </a:xfrm>
          <a:custGeom>
            <a:avLst/>
            <a:gdLst>
              <a:gd name="connsiteX0" fmla="*/ 0 w 9504045"/>
              <a:gd name="connsiteY0" fmla="*/ 0 h 3274441"/>
              <a:gd name="connsiteX1" fmla="*/ 773901 w 9504045"/>
              <a:gd name="connsiteY1" fmla="*/ 0 h 3274441"/>
              <a:gd name="connsiteX2" fmla="*/ 1357721 w 9504045"/>
              <a:gd name="connsiteY2" fmla="*/ 0 h 3274441"/>
              <a:gd name="connsiteX3" fmla="*/ 1751460 w 9504045"/>
              <a:gd name="connsiteY3" fmla="*/ 0 h 3274441"/>
              <a:gd name="connsiteX4" fmla="*/ 2335280 w 9504045"/>
              <a:gd name="connsiteY4" fmla="*/ 0 h 3274441"/>
              <a:gd name="connsiteX5" fmla="*/ 3109180 w 9504045"/>
              <a:gd name="connsiteY5" fmla="*/ 0 h 3274441"/>
              <a:gd name="connsiteX6" fmla="*/ 3883081 w 9504045"/>
              <a:gd name="connsiteY6" fmla="*/ 0 h 3274441"/>
              <a:gd name="connsiteX7" fmla="*/ 4752022 w 9504045"/>
              <a:gd name="connsiteY7" fmla="*/ 0 h 3274441"/>
              <a:gd name="connsiteX8" fmla="*/ 5430883 w 9504045"/>
              <a:gd name="connsiteY8" fmla="*/ 0 h 3274441"/>
              <a:gd name="connsiteX9" fmla="*/ 6109743 w 9504045"/>
              <a:gd name="connsiteY9" fmla="*/ 0 h 3274441"/>
              <a:gd name="connsiteX10" fmla="*/ 6693563 w 9504045"/>
              <a:gd name="connsiteY10" fmla="*/ 0 h 3274441"/>
              <a:gd name="connsiteX11" fmla="*/ 7467464 w 9504045"/>
              <a:gd name="connsiteY11" fmla="*/ 0 h 3274441"/>
              <a:gd name="connsiteX12" fmla="*/ 7956243 w 9504045"/>
              <a:gd name="connsiteY12" fmla="*/ 0 h 3274441"/>
              <a:gd name="connsiteX13" fmla="*/ 8540063 w 9504045"/>
              <a:gd name="connsiteY13" fmla="*/ 0 h 3274441"/>
              <a:gd name="connsiteX14" fmla="*/ 9504045 w 9504045"/>
              <a:gd name="connsiteY14" fmla="*/ 0 h 3274441"/>
              <a:gd name="connsiteX15" fmla="*/ 9504045 w 9504045"/>
              <a:gd name="connsiteY15" fmla="*/ 589399 h 3274441"/>
              <a:gd name="connsiteX16" fmla="*/ 9504045 w 9504045"/>
              <a:gd name="connsiteY16" fmla="*/ 1146054 h 3274441"/>
              <a:gd name="connsiteX17" fmla="*/ 9504045 w 9504045"/>
              <a:gd name="connsiteY17" fmla="*/ 1768198 h 3274441"/>
              <a:gd name="connsiteX18" fmla="*/ 9504045 w 9504045"/>
              <a:gd name="connsiteY18" fmla="*/ 2488575 h 3274441"/>
              <a:gd name="connsiteX19" fmla="*/ 9504045 w 9504045"/>
              <a:gd name="connsiteY19" fmla="*/ 3274441 h 3274441"/>
              <a:gd name="connsiteX20" fmla="*/ 8920225 w 9504045"/>
              <a:gd name="connsiteY20" fmla="*/ 3274441 h 3274441"/>
              <a:gd name="connsiteX21" fmla="*/ 8431446 w 9504045"/>
              <a:gd name="connsiteY21" fmla="*/ 3274441 h 3274441"/>
              <a:gd name="connsiteX22" fmla="*/ 8037707 w 9504045"/>
              <a:gd name="connsiteY22" fmla="*/ 3274441 h 3274441"/>
              <a:gd name="connsiteX23" fmla="*/ 7263806 w 9504045"/>
              <a:gd name="connsiteY23" fmla="*/ 3274441 h 3274441"/>
              <a:gd name="connsiteX24" fmla="*/ 6489905 w 9504045"/>
              <a:gd name="connsiteY24" fmla="*/ 3274441 h 3274441"/>
              <a:gd name="connsiteX25" fmla="*/ 5716004 w 9504045"/>
              <a:gd name="connsiteY25" fmla="*/ 3274441 h 3274441"/>
              <a:gd name="connsiteX26" fmla="*/ 5037144 w 9504045"/>
              <a:gd name="connsiteY26" fmla="*/ 3274441 h 3274441"/>
              <a:gd name="connsiteX27" fmla="*/ 4168203 w 9504045"/>
              <a:gd name="connsiteY27" fmla="*/ 3274441 h 3274441"/>
              <a:gd name="connsiteX28" fmla="*/ 3489342 w 9504045"/>
              <a:gd name="connsiteY28" fmla="*/ 3274441 h 3274441"/>
              <a:gd name="connsiteX29" fmla="*/ 2810482 w 9504045"/>
              <a:gd name="connsiteY29" fmla="*/ 3274441 h 3274441"/>
              <a:gd name="connsiteX30" fmla="*/ 1941541 w 9504045"/>
              <a:gd name="connsiteY30" fmla="*/ 3274441 h 3274441"/>
              <a:gd name="connsiteX31" fmla="*/ 1452761 w 9504045"/>
              <a:gd name="connsiteY31" fmla="*/ 3274441 h 3274441"/>
              <a:gd name="connsiteX32" fmla="*/ 868941 w 9504045"/>
              <a:gd name="connsiteY32" fmla="*/ 3274441 h 3274441"/>
              <a:gd name="connsiteX33" fmla="*/ 0 w 9504045"/>
              <a:gd name="connsiteY33" fmla="*/ 3274441 h 3274441"/>
              <a:gd name="connsiteX34" fmla="*/ 0 w 9504045"/>
              <a:gd name="connsiteY34" fmla="*/ 2554064 h 3274441"/>
              <a:gd name="connsiteX35" fmla="*/ 0 w 9504045"/>
              <a:gd name="connsiteY35" fmla="*/ 1997409 h 3274441"/>
              <a:gd name="connsiteX36" fmla="*/ 0 w 9504045"/>
              <a:gd name="connsiteY36" fmla="*/ 1309776 h 3274441"/>
              <a:gd name="connsiteX37" fmla="*/ 0 w 9504045"/>
              <a:gd name="connsiteY37" fmla="*/ 720377 h 3274441"/>
              <a:gd name="connsiteX38" fmla="*/ 0 w 9504045"/>
              <a:gd name="connsiteY38" fmla="*/ 0 h 32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504045" h="3274441" fill="none" extrusionOk="0">
                <a:moveTo>
                  <a:pt x="0" y="0"/>
                </a:moveTo>
                <a:cubicBezTo>
                  <a:pt x="198829" y="-23898"/>
                  <a:pt x="469297" y="-5469"/>
                  <a:pt x="773901" y="0"/>
                </a:cubicBezTo>
                <a:cubicBezTo>
                  <a:pt x="1078505" y="5469"/>
                  <a:pt x="1173993" y="13789"/>
                  <a:pt x="1357721" y="0"/>
                </a:cubicBezTo>
                <a:cubicBezTo>
                  <a:pt x="1541449" y="-13789"/>
                  <a:pt x="1630174" y="1852"/>
                  <a:pt x="1751460" y="0"/>
                </a:cubicBezTo>
                <a:cubicBezTo>
                  <a:pt x="1872746" y="-1852"/>
                  <a:pt x="2216307" y="-21928"/>
                  <a:pt x="2335280" y="0"/>
                </a:cubicBezTo>
                <a:cubicBezTo>
                  <a:pt x="2454253" y="21928"/>
                  <a:pt x="2775444" y="26334"/>
                  <a:pt x="3109180" y="0"/>
                </a:cubicBezTo>
                <a:cubicBezTo>
                  <a:pt x="3442916" y="-26334"/>
                  <a:pt x="3525711" y="-29135"/>
                  <a:pt x="3883081" y="0"/>
                </a:cubicBezTo>
                <a:cubicBezTo>
                  <a:pt x="4240451" y="29135"/>
                  <a:pt x="4427403" y="31536"/>
                  <a:pt x="4752022" y="0"/>
                </a:cubicBezTo>
                <a:cubicBezTo>
                  <a:pt x="5076641" y="-31536"/>
                  <a:pt x="5155479" y="-21751"/>
                  <a:pt x="5430883" y="0"/>
                </a:cubicBezTo>
                <a:cubicBezTo>
                  <a:pt x="5706287" y="21751"/>
                  <a:pt x="5888568" y="8651"/>
                  <a:pt x="6109743" y="0"/>
                </a:cubicBezTo>
                <a:cubicBezTo>
                  <a:pt x="6330918" y="-8651"/>
                  <a:pt x="6456437" y="2167"/>
                  <a:pt x="6693563" y="0"/>
                </a:cubicBezTo>
                <a:cubicBezTo>
                  <a:pt x="6930689" y="-2167"/>
                  <a:pt x="7130096" y="12536"/>
                  <a:pt x="7467464" y="0"/>
                </a:cubicBezTo>
                <a:cubicBezTo>
                  <a:pt x="7804832" y="-12536"/>
                  <a:pt x="7771420" y="7179"/>
                  <a:pt x="7956243" y="0"/>
                </a:cubicBezTo>
                <a:cubicBezTo>
                  <a:pt x="8141066" y="-7179"/>
                  <a:pt x="8405238" y="-23958"/>
                  <a:pt x="8540063" y="0"/>
                </a:cubicBezTo>
                <a:cubicBezTo>
                  <a:pt x="8674888" y="23958"/>
                  <a:pt x="9126221" y="5930"/>
                  <a:pt x="9504045" y="0"/>
                </a:cubicBezTo>
                <a:cubicBezTo>
                  <a:pt x="9520633" y="135874"/>
                  <a:pt x="9503285" y="303995"/>
                  <a:pt x="9504045" y="589399"/>
                </a:cubicBezTo>
                <a:cubicBezTo>
                  <a:pt x="9504805" y="874803"/>
                  <a:pt x="9520352" y="908319"/>
                  <a:pt x="9504045" y="1146054"/>
                </a:cubicBezTo>
                <a:cubicBezTo>
                  <a:pt x="9487738" y="1383789"/>
                  <a:pt x="9498877" y="1501311"/>
                  <a:pt x="9504045" y="1768198"/>
                </a:cubicBezTo>
                <a:cubicBezTo>
                  <a:pt x="9509213" y="2035085"/>
                  <a:pt x="9501847" y="2155674"/>
                  <a:pt x="9504045" y="2488575"/>
                </a:cubicBezTo>
                <a:cubicBezTo>
                  <a:pt x="9506243" y="2821476"/>
                  <a:pt x="9521111" y="2959093"/>
                  <a:pt x="9504045" y="3274441"/>
                </a:cubicBezTo>
                <a:cubicBezTo>
                  <a:pt x="9329432" y="3253681"/>
                  <a:pt x="9100165" y="3291004"/>
                  <a:pt x="8920225" y="3274441"/>
                </a:cubicBezTo>
                <a:cubicBezTo>
                  <a:pt x="8740285" y="3257878"/>
                  <a:pt x="8669636" y="3251743"/>
                  <a:pt x="8431446" y="3274441"/>
                </a:cubicBezTo>
                <a:cubicBezTo>
                  <a:pt x="8193256" y="3297139"/>
                  <a:pt x="8148167" y="3272335"/>
                  <a:pt x="8037707" y="3274441"/>
                </a:cubicBezTo>
                <a:cubicBezTo>
                  <a:pt x="7927247" y="3276547"/>
                  <a:pt x="7479780" y="3268032"/>
                  <a:pt x="7263806" y="3274441"/>
                </a:cubicBezTo>
                <a:cubicBezTo>
                  <a:pt x="7047832" y="3280850"/>
                  <a:pt x="6645106" y="3240035"/>
                  <a:pt x="6489905" y="3274441"/>
                </a:cubicBezTo>
                <a:cubicBezTo>
                  <a:pt x="6334704" y="3308847"/>
                  <a:pt x="6037385" y="3262966"/>
                  <a:pt x="5716004" y="3274441"/>
                </a:cubicBezTo>
                <a:cubicBezTo>
                  <a:pt x="5394623" y="3285916"/>
                  <a:pt x="5188923" y="3246836"/>
                  <a:pt x="5037144" y="3274441"/>
                </a:cubicBezTo>
                <a:cubicBezTo>
                  <a:pt x="4885365" y="3302046"/>
                  <a:pt x="4410949" y="3265185"/>
                  <a:pt x="4168203" y="3274441"/>
                </a:cubicBezTo>
                <a:cubicBezTo>
                  <a:pt x="3925457" y="3283697"/>
                  <a:pt x="3790650" y="3269263"/>
                  <a:pt x="3489342" y="3274441"/>
                </a:cubicBezTo>
                <a:cubicBezTo>
                  <a:pt x="3188034" y="3279619"/>
                  <a:pt x="3100802" y="3267546"/>
                  <a:pt x="2810482" y="3274441"/>
                </a:cubicBezTo>
                <a:cubicBezTo>
                  <a:pt x="2520162" y="3281336"/>
                  <a:pt x="2141584" y="3255141"/>
                  <a:pt x="1941541" y="3274441"/>
                </a:cubicBezTo>
                <a:cubicBezTo>
                  <a:pt x="1741498" y="3293741"/>
                  <a:pt x="1556747" y="3280542"/>
                  <a:pt x="1452761" y="3274441"/>
                </a:cubicBezTo>
                <a:cubicBezTo>
                  <a:pt x="1348775" y="3268340"/>
                  <a:pt x="1098785" y="3303150"/>
                  <a:pt x="868941" y="3274441"/>
                </a:cubicBezTo>
                <a:cubicBezTo>
                  <a:pt x="639097" y="3245732"/>
                  <a:pt x="193716" y="3312285"/>
                  <a:pt x="0" y="3274441"/>
                </a:cubicBezTo>
                <a:cubicBezTo>
                  <a:pt x="-2555" y="3129652"/>
                  <a:pt x="6321" y="2762994"/>
                  <a:pt x="0" y="2554064"/>
                </a:cubicBezTo>
                <a:cubicBezTo>
                  <a:pt x="-6321" y="2345134"/>
                  <a:pt x="5645" y="2137681"/>
                  <a:pt x="0" y="1997409"/>
                </a:cubicBezTo>
                <a:cubicBezTo>
                  <a:pt x="-5645" y="1857138"/>
                  <a:pt x="-10078" y="1627394"/>
                  <a:pt x="0" y="1309776"/>
                </a:cubicBezTo>
                <a:cubicBezTo>
                  <a:pt x="10078" y="992158"/>
                  <a:pt x="12192" y="877073"/>
                  <a:pt x="0" y="720377"/>
                </a:cubicBezTo>
                <a:cubicBezTo>
                  <a:pt x="-12192" y="563681"/>
                  <a:pt x="5802" y="322241"/>
                  <a:pt x="0" y="0"/>
                </a:cubicBezTo>
                <a:close/>
              </a:path>
              <a:path w="9504045" h="3274441" stroke="0" extrusionOk="0">
                <a:moveTo>
                  <a:pt x="0" y="0"/>
                </a:moveTo>
                <a:cubicBezTo>
                  <a:pt x="264893" y="20894"/>
                  <a:pt x="395016" y="-26124"/>
                  <a:pt x="583820" y="0"/>
                </a:cubicBezTo>
                <a:cubicBezTo>
                  <a:pt x="772624" y="26124"/>
                  <a:pt x="823780" y="-5547"/>
                  <a:pt x="977559" y="0"/>
                </a:cubicBezTo>
                <a:cubicBezTo>
                  <a:pt x="1131338" y="5547"/>
                  <a:pt x="1443880" y="3445"/>
                  <a:pt x="1751460" y="0"/>
                </a:cubicBezTo>
                <a:cubicBezTo>
                  <a:pt x="2059040" y="-3445"/>
                  <a:pt x="2016496" y="4788"/>
                  <a:pt x="2145199" y="0"/>
                </a:cubicBezTo>
                <a:cubicBezTo>
                  <a:pt x="2273902" y="-4788"/>
                  <a:pt x="2550582" y="22685"/>
                  <a:pt x="2729019" y="0"/>
                </a:cubicBezTo>
                <a:cubicBezTo>
                  <a:pt x="2907456" y="-22685"/>
                  <a:pt x="3141196" y="-22438"/>
                  <a:pt x="3407879" y="0"/>
                </a:cubicBezTo>
                <a:cubicBezTo>
                  <a:pt x="3674562" y="22438"/>
                  <a:pt x="3858192" y="-2631"/>
                  <a:pt x="3991699" y="0"/>
                </a:cubicBezTo>
                <a:cubicBezTo>
                  <a:pt x="4125206" y="2631"/>
                  <a:pt x="4333442" y="17038"/>
                  <a:pt x="4670559" y="0"/>
                </a:cubicBezTo>
                <a:cubicBezTo>
                  <a:pt x="5007676" y="-17038"/>
                  <a:pt x="5175281" y="-31506"/>
                  <a:pt x="5349420" y="0"/>
                </a:cubicBezTo>
                <a:cubicBezTo>
                  <a:pt x="5523559" y="31506"/>
                  <a:pt x="5693072" y="-17029"/>
                  <a:pt x="5838199" y="0"/>
                </a:cubicBezTo>
                <a:cubicBezTo>
                  <a:pt x="5983326" y="17029"/>
                  <a:pt x="6157624" y="16007"/>
                  <a:pt x="6326979" y="0"/>
                </a:cubicBezTo>
                <a:cubicBezTo>
                  <a:pt x="6496334" y="-16007"/>
                  <a:pt x="6789651" y="-16871"/>
                  <a:pt x="6910798" y="0"/>
                </a:cubicBezTo>
                <a:cubicBezTo>
                  <a:pt x="7031945" y="16871"/>
                  <a:pt x="7220640" y="15825"/>
                  <a:pt x="7304537" y="0"/>
                </a:cubicBezTo>
                <a:cubicBezTo>
                  <a:pt x="7388434" y="-15825"/>
                  <a:pt x="7823541" y="16274"/>
                  <a:pt x="7983398" y="0"/>
                </a:cubicBezTo>
                <a:cubicBezTo>
                  <a:pt x="8143255" y="-16274"/>
                  <a:pt x="8419566" y="-11937"/>
                  <a:pt x="8852339" y="0"/>
                </a:cubicBezTo>
                <a:cubicBezTo>
                  <a:pt x="9285112" y="11937"/>
                  <a:pt x="9343487" y="4071"/>
                  <a:pt x="9504045" y="0"/>
                </a:cubicBezTo>
                <a:cubicBezTo>
                  <a:pt x="9529332" y="271092"/>
                  <a:pt x="9524356" y="376929"/>
                  <a:pt x="9504045" y="687633"/>
                </a:cubicBezTo>
                <a:cubicBezTo>
                  <a:pt x="9483734" y="998337"/>
                  <a:pt x="9524416" y="1001603"/>
                  <a:pt x="9504045" y="1244288"/>
                </a:cubicBezTo>
                <a:cubicBezTo>
                  <a:pt x="9483674" y="1486973"/>
                  <a:pt x="9481520" y="1541776"/>
                  <a:pt x="9504045" y="1800943"/>
                </a:cubicBezTo>
                <a:cubicBezTo>
                  <a:pt x="9526570" y="2060111"/>
                  <a:pt x="9481742" y="2168792"/>
                  <a:pt x="9504045" y="2521320"/>
                </a:cubicBezTo>
                <a:cubicBezTo>
                  <a:pt x="9526348" y="2873848"/>
                  <a:pt x="9513781" y="3064849"/>
                  <a:pt x="9504045" y="3274441"/>
                </a:cubicBezTo>
                <a:cubicBezTo>
                  <a:pt x="9302761" y="3274292"/>
                  <a:pt x="9123368" y="3289104"/>
                  <a:pt x="8920225" y="3274441"/>
                </a:cubicBezTo>
                <a:cubicBezTo>
                  <a:pt x="8717082" y="3259778"/>
                  <a:pt x="8661954" y="3282819"/>
                  <a:pt x="8431446" y="3274441"/>
                </a:cubicBezTo>
                <a:cubicBezTo>
                  <a:pt x="8200938" y="3266063"/>
                  <a:pt x="8010554" y="3278008"/>
                  <a:pt x="7657545" y="3274441"/>
                </a:cubicBezTo>
                <a:cubicBezTo>
                  <a:pt x="7304536" y="3270874"/>
                  <a:pt x="7213696" y="3255285"/>
                  <a:pt x="7073725" y="3274441"/>
                </a:cubicBezTo>
                <a:cubicBezTo>
                  <a:pt x="6933754" y="3293597"/>
                  <a:pt x="6693342" y="3298005"/>
                  <a:pt x="6584945" y="3274441"/>
                </a:cubicBezTo>
                <a:cubicBezTo>
                  <a:pt x="6476548" y="3250877"/>
                  <a:pt x="6229536" y="3296476"/>
                  <a:pt x="6096166" y="3274441"/>
                </a:cubicBezTo>
                <a:cubicBezTo>
                  <a:pt x="5962796" y="3252406"/>
                  <a:pt x="5771758" y="3250679"/>
                  <a:pt x="5512346" y="3274441"/>
                </a:cubicBezTo>
                <a:cubicBezTo>
                  <a:pt x="5252934" y="3298203"/>
                  <a:pt x="5208881" y="3293398"/>
                  <a:pt x="4928526" y="3274441"/>
                </a:cubicBezTo>
                <a:cubicBezTo>
                  <a:pt x="4648171" y="3255484"/>
                  <a:pt x="4478870" y="3254254"/>
                  <a:pt x="4249666" y="3274441"/>
                </a:cubicBezTo>
                <a:cubicBezTo>
                  <a:pt x="4020462" y="3294628"/>
                  <a:pt x="3939079" y="3248882"/>
                  <a:pt x="3665846" y="3274441"/>
                </a:cubicBezTo>
                <a:cubicBezTo>
                  <a:pt x="3392613" y="3300000"/>
                  <a:pt x="3229197" y="3269733"/>
                  <a:pt x="2986986" y="3274441"/>
                </a:cubicBezTo>
                <a:cubicBezTo>
                  <a:pt x="2744775" y="3279149"/>
                  <a:pt x="2768166" y="3281875"/>
                  <a:pt x="2593247" y="3274441"/>
                </a:cubicBezTo>
                <a:cubicBezTo>
                  <a:pt x="2418328" y="3267007"/>
                  <a:pt x="2291484" y="3293085"/>
                  <a:pt x="2009427" y="3274441"/>
                </a:cubicBezTo>
                <a:cubicBezTo>
                  <a:pt x="1727370" y="3255797"/>
                  <a:pt x="1578789" y="3248493"/>
                  <a:pt x="1330566" y="3274441"/>
                </a:cubicBezTo>
                <a:cubicBezTo>
                  <a:pt x="1082343" y="3300389"/>
                  <a:pt x="914921" y="3292501"/>
                  <a:pt x="746746" y="3274441"/>
                </a:cubicBezTo>
                <a:cubicBezTo>
                  <a:pt x="578571" y="3256381"/>
                  <a:pt x="161890" y="3264524"/>
                  <a:pt x="0" y="3274441"/>
                </a:cubicBezTo>
                <a:cubicBezTo>
                  <a:pt x="-20080" y="3096357"/>
                  <a:pt x="2911" y="2962933"/>
                  <a:pt x="0" y="2685042"/>
                </a:cubicBezTo>
                <a:cubicBezTo>
                  <a:pt x="-2911" y="2407151"/>
                  <a:pt x="14654" y="2237439"/>
                  <a:pt x="0" y="1997409"/>
                </a:cubicBezTo>
                <a:cubicBezTo>
                  <a:pt x="-14654" y="1757379"/>
                  <a:pt x="-5830" y="1449423"/>
                  <a:pt x="0" y="1277032"/>
                </a:cubicBezTo>
                <a:cubicBezTo>
                  <a:pt x="5830" y="1104641"/>
                  <a:pt x="-14066" y="938684"/>
                  <a:pt x="0" y="687633"/>
                </a:cubicBezTo>
                <a:cubicBezTo>
                  <a:pt x="14066" y="436582"/>
                  <a:pt x="-7209" y="262220"/>
                  <a:pt x="0" y="0"/>
                </a:cubicBezTo>
                <a:close/>
              </a:path>
            </a:pathLst>
          </a:custGeom>
          <a:solidFill>
            <a:srgbClr val="325484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6F9842-BF6E-4105-B9B3-8B97BA9564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842" b="-2842"/>
          <a:stretch/>
        </p:blipFill>
        <p:spPr>
          <a:xfrm>
            <a:off x="1402494" y="776038"/>
            <a:ext cx="9361315" cy="32173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custGeom>
            <a:avLst/>
            <a:gdLst>
              <a:gd name="connsiteX0" fmla="*/ 0 w 10905302"/>
              <a:gd name="connsiteY0" fmla="*/ 0 h 1997060"/>
              <a:gd name="connsiteX1" fmla="*/ 899687 w 10905302"/>
              <a:gd name="connsiteY1" fmla="*/ 0 h 1997060"/>
              <a:gd name="connsiteX2" fmla="*/ 1254110 w 10905302"/>
              <a:gd name="connsiteY2" fmla="*/ 0 h 1997060"/>
              <a:gd name="connsiteX3" fmla="*/ 1935691 w 10905302"/>
              <a:gd name="connsiteY3" fmla="*/ 0 h 1997060"/>
              <a:gd name="connsiteX4" fmla="*/ 2290113 w 10905302"/>
              <a:gd name="connsiteY4" fmla="*/ 0 h 1997060"/>
              <a:gd name="connsiteX5" fmla="*/ 3080748 w 10905302"/>
              <a:gd name="connsiteY5" fmla="*/ 0 h 1997060"/>
              <a:gd name="connsiteX6" fmla="*/ 3435170 w 10905302"/>
              <a:gd name="connsiteY6" fmla="*/ 0 h 1997060"/>
              <a:gd name="connsiteX7" fmla="*/ 3898645 w 10905302"/>
              <a:gd name="connsiteY7" fmla="*/ 0 h 1997060"/>
              <a:gd name="connsiteX8" fmla="*/ 4798333 w 10905302"/>
              <a:gd name="connsiteY8" fmla="*/ 0 h 1997060"/>
              <a:gd name="connsiteX9" fmla="*/ 5588967 w 10905302"/>
              <a:gd name="connsiteY9" fmla="*/ 0 h 1997060"/>
              <a:gd name="connsiteX10" fmla="*/ 6488655 w 10905302"/>
              <a:gd name="connsiteY10" fmla="*/ 0 h 1997060"/>
              <a:gd name="connsiteX11" fmla="*/ 7061183 w 10905302"/>
              <a:gd name="connsiteY11" fmla="*/ 0 h 1997060"/>
              <a:gd name="connsiteX12" fmla="*/ 7415605 w 10905302"/>
              <a:gd name="connsiteY12" fmla="*/ 0 h 1997060"/>
              <a:gd name="connsiteX13" fmla="*/ 7879081 w 10905302"/>
              <a:gd name="connsiteY13" fmla="*/ 0 h 1997060"/>
              <a:gd name="connsiteX14" fmla="*/ 8778768 w 10905302"/>
              <a:gd name="connsiteY14" fmla="*/ 0 h 1997060"/>
              <a:gd name="connsiteX15" fmla="*/ 9460349 w 10905302"/>
              <a:gd name="connsiteY15" fmla="*/ 0 h 1997060"/>
              <a:gd name="connsiteX16" fmla="*/ 10141931 w 10905302"/>
              <a:gd name="connsiteY16" fmla="*/ 0 h 1997060"/>
              <a:gd name="connsiteX17" fmla="*/ 10905302 w 10905302"/>
              <a:gd name="connsiteY17" fmla="*/ 0 h 1997060"/>
              <a:gd name="connsiteX18" fmla="*/ 10905302 w 10905302"/>
              <a:gd name="connsiteY18" fmla="*/ 685657 h 1997060"/>
              <a:gd name="connsiteX19" fmla="*/ 10905302 w 10905302"/>
              <a:gd name="connsiteY19" fmla="*/ 1351344 h 1997060"/>
              <a:gd name="connsiteX20" fmla="*/ 10905302 w 10905302"/>
              <a:gd name="connsiteY20" fmla="*/ 1997060 h 1997060"/>
              <a:gd name="connsiteX21" fmla="*/ 10223721 w 10905302"/>
              <a:gd name="connsiteY21" fmla="*/ 1997060 h 1997060"/>
              <a:gd name="connsiteX22" fmla="*/ 9542139 w 10905302"/>
              <a:gd name="connsiteY22" fmla="*/ 1997060 h 1997060"/>
              <a:gd name="connsiteX23" fmla="*/ 9078664 w 10905302"/>
              <a:gd name="connsiteY23" fmla="*/ 1997060 h 1997060"/>
              <a:gd name="connsiteX24" fmla="*/ 8506136 w 10905302"/>
              <a:gd name="connsiteY24" fmla="*/ 1997060 h 1997060"/>
              <a:gd name="connsiteX25" fmla="*/ 8042660 w 10905302"/>
              <a:gd name="connsiteY25" fmla="*/ 1997060 h 1997060"/>
              <a:gd name="connsiteX26" fmla="*/ 7361079 w 10905302"/>
              <a:gd name="connsiteY26" fmla="*/ 1997060 h 1997060"/>
              <a:gd name="connsiteX27" fmla="*/ 7006657 w 10905302"/>
              <a:gd name="connsiteY27" fmla="*/ 1997060 h 1997060"/>
              <a:gd name="connsiteX28" fmla="*/ 6543181 w 10905302"/>
              <a:gd name="connsiteY28" fmla="*/ 1997060 h 1997060"/>
              <a:gd name="connsiteX29" fmla="*/ 5861600 w 10905302"/>
              <a:gd name="connsiteY29" fmla="*/ 1997060 h 1997060"/>
              <a:gd name="connsiteX30" fmla="*/ 5289071 w 10905302"/>
              <a:gd name="connsiteY30" fmla="*/ 1997060 h 1997060"/>
              <a:gd name="connsiteX31" fmla="*/ 4389384 w 10905302"/>
              <a:gd name="connsiteY31" fmla="*/ 1997060 h 1997060"/>
              <a:gd name="connsiteX32" fmla="*/ 4034962 w 10905302"/>
              <a:gd name="connsiteY32" fmla="*/ 1997060 h 1997060"/>
              <a:gd name="connsiteX33" fmla="*/ 3244327 w 10905302"/>
              <a:gd name="connsiteY33" fmla="*/ 1997060 h 1997060"/>
              <a:gd name="connsiteX34" fmla="*/ 2780852 w 10905302"/>
              <a:gd name="connsiteY34" fmla="*/ 1997060 h 1997060"/>
              <a:gd name="connsiteX35" fmla="*/ 2426430 w 10905302"/>
              <a:gd name="connsiteY35" fmla="*/ 1997060 h 1997060"/>
              <a:gd name="connsiteX36" fmla="*/ 2072007 w 10905302"/>
              <a:gd name="connsiteY36" fmla="*/ 1997060 h 1997060"/>
              <a:gd name="connsiteX37" fmla="*/ 1172320 w 10905302"/>
              <a:gd name="connsiteY37" fmla="*/ 1997060 h 1997060"/>
              <a:gd name="connsiteX38" fmla="*/ 0 w 10905302"/>
              <a:gd name="connsiteY38" fmla="*/ 1997060 h 1997060"/>
              <a:gd name="connsiteX39" fmla="*/ 0 w 10905302"/>
              <a:gd name="connsiteY39" fmla="*/ 1351344 h 1997060"/>
              <a:gd name="connsiteX40" fmla="*/ 0 w 10905302"/>
              <a:gd name="connsiteY40" fmla="*/ 645716 h 1997060"/>
              <a:gd name="connsiteX41" fmla="*/ 0 w 10905302"/>
              <a:gd name="connsiteY41" fmla="*/ 0 h 199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0905302" h="1997060" fill="none" extrusionOk="0">
                <a:moveTo>
                  <a:pt x="0" y="0"/>
                </a:moveTo>
                <a:cubicBezTo>
                  <a:pt x="371036" y="-24198"/>
                  <a:pt x="483749" y="38218"/>
                  <a:pt x="899687" y="0"/>
                </a:cubicBezTo>
                <a:cubicBezTo>
                  <a:pt x="1315625" y="-38218"/>
                  <a:pt x="1141375" y="-4902"/>
                  <a:pt x="1254110" y="0"/>
                </a:cubicBezTo>
                <a:cubicBezTo>
                  <a:pt x="1366845" y="4902"/>
                  <a:pt x="1682492" y="-12457"/>
                  <a:pt x="1935691" y="0"/>
                </a:cubicBezTo>
                <a:cubicBezTo>
                  <a:pt x="2188890" y="12457"/>
                  <a:pt x="2136098" y="3661"/>
                  <a:pt x="2290113" y="0"/>
                </a:cubicBezTo>
                <a:cubicBezTo>
                  <a:pt x="2444128" y="-3661"/>
                  <a:pt x="2898791" y="-16954"/>
                  <a:pt x="3080748" y="0"/>
                </a:cubicBezTo>
                <a:cubicBezTo>
                  <a:pt x="3262706" y="16954"/>
                  <a:pt x="3297330" y="-13891"/>
                  <a:pt x="3435170" y="0"/>
                </a:cubicBezTo>
                <a:cubicBezTo>
                  <a:pt x="3573010" y="13891"/>
                  <a:pt x="3744883" y="-2353"/>
                  <a:pt x="3898645" y="0"/>
                </a:cubicBezTo>
                <a:cubicBezTo>
                  <a:pt x="4052407" y="2353"/>
                  <a:pt x="4560010" y="-13796"/>
                  <a:pt x="4798333" y="0"/>
                </a:cubicBezTo>
                <a:cubicBezTo>
                  <a:pt x="5036656" y="13796"/>
                  <a:pt x="5419327" y="-31127"/>
                  <a:pt x="5588967" y="0"/>
                </a:cubicBezTo>
                <a:cubicBezTo>
                  <a:pt x="5758607" y="31127"/>
                  <a:pt x="6091459" y="40333"/>
                  <a:pt x="6488655" y="0"/>
                </a:cubicBezTo>
                <a:cubicBezTo>
                  <a:pt x="6885851" y="-40333"/>
                  <a:pt x="6777665" y="-6239"/>
                  <a:pt x="7061183" y="0"/>
                </a:cubicBezTo>
                <a:cubicBezTo>
                  <a:pt x="7344701" y="6239"/>
                  <a:pt x="7328772" y="11273"/>
                  <a:pt x="7415605" y="0"/>
                </a:cubicBezTo>
                <a:cubicBezTo>
                  <a:pt x="7502438" y="-11273"/>
                  <a:pt x="7774223" y="-3047"/>
                  <a:pt x="7879081" y="0"/>
                </a:cubicBezTo>
                <a:cubicBezTo>
                  <a:pt x="7983939" y="3047"/>
                  <a:pt x="8584786" y="-39248"/>
                  <a:pt x="8778768" y="0"/>
                </a:cubicBezTo>
                <a:cubicBezTo>
                  <a:pt x="8972750" y="39248"/>
                  <a:pt x="9134967" y="2470"/>
                  <a:pt x="9460349" y="0"/>
                </a:cubicBezTo>
                <a:cubicBezTo>
                  <a:pt x="9785731" y="-2470"/>
                  <a:pt x="9916075" y="-17294"/>
                  <a:pt x="10141931" y="0"/>
                </a:cubicBezTo>
                <a:cubicBezTo>
                  <a:pt x="10367787" y="17294"/>
                  <a:pt x="10570158" y="-20807"/>
                  <a:pt x="10905302" y="0"/>
                </a:cubicBezTo>
                <a:cubicBezTo>
                  <a:pt x="10922628" y="183074"/>
                  <a:pt x="10920589" y="371725"/>
                  <a:pt x="10905302" y="685657"/>
                </a:cubicBezTo>
                <a:cubicBezTo>
                  <a:pt x="10890015" y="999589"/>
                  <a:pt x="10893636" y="1093404"/>
                  <a:pt x="10905302" y="1351344"/>
                </a:cubicBezTo>
                <a:cubicBezTo>
                  <a:pt x="10916968" y="1609284"/>
                  <a:pt x="10919977" y="1714592"/>
                  <a:pt x="10905302" y="1997060"/>
                </a:cubicBezTo>
                <a:cubicBezTo>
                  <a:pt x="10665729" y="1972021"/>
                  <a:pt x="10360691" y="1986991"/>
                  <a:pt x="10223721" y="1997060"/>
                </a:cubicBezTo>
                <a:cubicBezTo>
                  <a:pt x="10086751" y="2007129"/>
                  <a:pt x="9827677" y="2023407"/>
                  <a:pt x="9542139" y="1997060"/>
                </a:cubicBezTo>
                <a:cubicBezTo>
                  <a:pt x="9256601" y="1970713"/>
                  <a:pt x="9292680" y="1996032"/>
                  <a:pt x="9078664" y="1997060"/>
                </a:cubicBezTo>
                <a:cubicBezTo>
                  <a:pt x="8864649" y="1998088"/>
                  <a:pt x="8748261" y="2015689"/>
                  <a:pt x="8506136" y="1997060"/>
                </a:cubicBezTo>
                <a:cubicBezTo>
                  <a:pt x="8264011" y="1978431"/>
                  <a:pt x="8206357" y="1999189"/>
                  <a:pt x="8042660" y="1997060"/>
                </a:cubicBezTo>
                <a:cubicBezTo>
                  <a:pt x="7878963" y="1994931"/>
                  <a:pt x="7700398" y="1991708"/>
                  <a:pt x="7361079" y="1997060"/>
                </a:cubicBezTo>
                <a:cubicBezTo>
                  <a:pt x="7021760" y="2002412"/>
                  <a:pt x="7146610" y="2009116"/>
                  <a:pt x="7006657" y="1997060"/>
                </a:cubicBezTo>
                <a:cubicBezTo>
                  <a:pt x="6866704" y="1985004"/>
                  <a:pt x="6700965" y="1974053"/>
                  <a:pt x="6543181" y="1997060"/>
                </a:cubicBezTo>
                <a:cubicBezTo>
                  <a:pt x="6385397" y="2020067"/>
                  <a:pt x="6070278" y="1975817"/>
                  <a:pt x="5861600" y="1997060"/>
                </a:cubicBezTo>
                <a:cubicBezTo>
                  <a:pt x="5652922" y="2018303"/>
                  <a:pt x="5572108" y="1970369"/>
                  <a:pt x="5289071" y="1997060"/>
                </a:cubicBezTo>
                <a:cubicBezTo>
                  <a:pt x="5006034" y="2023751"/>
                  <a:pt x="4746014" y="2007565"/>
                  <a:pt x="4389384" y="1997060"/>
                </a:cubicBezTo>
                <a:cubicBezTo>
                  <a:pt x="4032754" y="1986555"/>
                  <a:pt x="4204908" y="1980563"/>
                  <a:pt x="4034962" y="1997060"/>
                </a:cubicBezTo>
                <a:cubicBezTo>
                  <a:pt x="3865016" y="2013557"/>
                  <a:pt x="3548076" y="1998229"/>
                  <a:pt x="3244327" y="1997060"/>
                </a:cubicBezTo>
                <a:cubicBezTo>
                  <a:pt x="2940578" y="1995891"/>
                  <a:pt x="2911701" y="1977650"/>
                  <a:pt x="2780852" y="1997060"/>
                </a:cubicBezTo>
                <a:cubicBezTo>
                  <a:pt x="2650004" y="2016470"/>
                  <a:pt x="2532644" y="1999996"/>
                  <a:pt x="2426430" y="1997060"/>
                </a:cubicBezTo>
                <a:cubicBezTo>
                  <a:pt x="2320216" y="1994124"/>
                  <a:pt x="2242351" y="2004244"/>
                  <a:pt x="2072007" y="1997060"/>
                </a:cubicBezTo>
                <a:cubicBezTo>
                  <a:pt x="1901663" y="1989876"/>
                  <a:pt x="1362416" y="2025118"/>
                  <a:pt x="1172320" y="1997060"/>
                </a:cubicBezTo>
                <a:cubicBezTo>
                  <a:pt x="982224" y="1969002"/>
                  <a:pt x="260826" y="2027831"/>
                  <a:pt x="0" y="1997060"/>
                </a:cubicBezTo>
                <a:cubicBezTo>
                  <a:pt x="-30188" y="1749005"/>
                  <a:pt x="-14736" y="1504710"/>
                  <a:pt x="0" y="1351344"/>
                </a:cubicBezTo>
                <a:cubicBezTo>
                  <a:pt x="14736" y="1197978"/>
                  <a:pt x="-25514" y="845023"/>
                  <a:pt x="0" y="645716"/>
                </a:cubicBezTo>
                <a:cubicBezTo>
                  <a:pt x="25514" y="446409"/>
                  <a:pt x="17800" y="156656"/>
                  <a:pt x="0" y="0"/>
                </a:cubicBezTo>
                <a:close/>
              </a:path>
              <a:path w="10905302" h="1997060" stroke="0" extrusionOk="0">
                <a:moveTo>
                  <a:pt x="0" y="0"/>
                </a:moveTo>
                <a:cubicBezTo>
                  <a:pt x="85488" y="15698"/>
                  <a:pt x="261535" y="3483"/>
                  <a:pt x="354422" y="0"/>
                </a:cubicBezTo>
                <a:cubicBezTo>
                  <a:pt x="447309" y="-3483"/>
                  <a:pt x="598270" y="-3663"/>
                  <a:pt x="817898" y="0"/>
                </a:cubicBezTo>
                <a:cubicBezTo>
                  <a:pt x="1037526" y="3663"/>
                  <a:pt x="1139707" y="-7350"/>
                  <a:pt x="1390426" y="0"/>
                </a:cubicBezTo>
                <a:cubicBezTo>
                  <a:pt x="1641145" y="7350"/>
                  <a:pt x="1619951" y="-12931"/>
                  <a:pt x="1744848" y="0"/>
                </a:cubicBezTo>
                <a:cubicBezTo>
                  <a:pt x="1869745" y="12931"/>
                  <a:pt x="2195456" y="32393"/>
                  <a:pt x="2644536" y="0"/>
                </a:cubicBezTo>
                <a:cubicBezTo>
                  <a:pt x="3093616" y="-32393"/>
                  <a:pt x="2838070" y="6409"/>
                  <a:pt x="2998958" y="0"/>
                </a:cubicBezTo>
                <a:cubicBezTo>
                  <a:pt x="3159846" y="-6409"/>
                  <a:pt x="3426301" y="-15879"/>
                  <a:pt x="3571486" y="0"/>
                </a:cubicBezTo>
                <a:cubicBezTo>
                  <a:pt x="3716671" y="15879"/>
                  <a:pt x="4171262" y="-18962"/>
                  <a:pt x="4362121" y="0"/>
                </a:cubicBezTo>
                <a:cubicBezTo>
                  <a:pt x="4552981" y="18962"/>
                  <a:pt x="4765790" y="-14786"/>
                  <a:pt x="5043702" y="0"/>
                </a:cubicBezTo>
                <a:cubicBezTo>
                  <a:pt x="5321614" y="14786"/>
                  <a:pt x="5602613" y="14744"/>
                  <a:pt x="5943390" y="0"/>
                </a:cubicBezTo>
                <a:cubicBezTo>
                  <a:pt x="6284167" y="-14744"/>
                  <a:pt x="6214170" y="-14795"/>
                  <a:pt x="6406865" y="0"/>
                </a:cubicBezTo>
                <a:cubicBezTo>
                  <a:pt x="6599560" y="14795"/>
                  <a:pt x="6903066" y="-34160"/>
                  <a:pt x="7197499" y="0"/>
                </a:cubicBezTo>
                <a:cubicBezTo>
                  <a:pt x="7491932" y="34160"/>
                  <a:pt x="7562053" y="-18518"/>
                  <a:pt x="7879081" y="0"/>
                </a:cubicBezTo>
                <a:cubicBezTo>
                  <a:pt x="8196109" y="18518"/>
                  <a:pt x="8350851" y="-1882"/>
                  <a:pt x="8669715" y="0"/>
                </a:cubicBezTo>
                <a:cubicBezTo>
                  <a:pt x="8988579" y="1882"/>
                  <a:pt x="8943768" y="17101"/>
                  <a:pt x="9133190" y="0"/>
                </a:cubicBezTo>
                <a:cubicBezTo>
                  <a:pt x="9322612" y="-17101"/>
                  <a:pt x="9494532" y="-15215"/>
                  <a:pt x="9705719" y="0"/>
                </a:cubicBezTo>
                <a:cubicBezTo>
                  <a:pt x="9916906" y="15215"/>
                  <a:pt x="10571252" y="7411"/>
                  <a:pt x="10905302" y="0"/>
                </a:cubicBezTo>
                <a:cubicBezTo>
                  <a:pt x="10917697" y="278048"/>
                  <a:pt x="10933375" y="414035"/>
                  <a:pt x="10905302" y="705628"/>
                </a:cubicBezTo>
                <a:cubicBezTo>
                  <a:pt x="10877229" y="997221"/>
                  <a:pt x="10893183" y="1096713"/>
                  <a:pt x="10905302" y="1371315"/>
                </a:cubicBezTo>
                <a:cubicBezTo>
                  <a:pt x="10917421" y="1645917"/>
                  <a:pt x="10888663" y="1722834"/>
                  <a:pt x="10905302" y="1997060"/>
                </a:cubicBezTo>
                <a:cubicBezTo>
                  <a:pt x="10560053" y="1994704"/>
                  <a:pt x="10472428" y="2026911"/>
                  <a:pt x="10114668" y="1997060"/>
                </a:cubicBezTo>
                <a:cubicBezTo>
                  <a:pt x="9756908" y="1967209"/>
                  <a:pt x="9760211" y="1975959"/>
                  <a:pt x="9651192" y="1997060"/>
                </a:cubicBezTo>
                <a:cubicBezTo>
                  <a:pt x="9542173" y="2018161"/>
                  <a:pt x="9078280" y="2026152"/>
                  <a:pt x="8860558" y="1997060"/>
                </a:cubicBezTo>
                <a:cubicBezTo>
                  <a:pt x="8642836" y="1967968"/>
                  <a:pt x="8258179" y="1963651"/>
                  <a:pt x="8069923" y="1997060"/>
                </a:cubicBezTo>
                <a:cubicBezTo>
                  <a:pt x="7881668" y="2030469"/>
                  <a:pt x="7829444" y="2001494"/>
                  <a:pt x="7606448" y="1997060"/>
                </a:cubicBezTo>
                <a:cubicBezTo>
                  <a:pt x="7383452" y="1992626"/>
                  <a:pt x="7370147" y="2012903"/>
                  <a:pt x="7142973" y="1997060"/>
                </a:cubicBezTo>
                <a:cubicBezTo>
                  <a:pt x="6915799" y="1981217"/>
                  <a:pt x="6721585" y="2009016"/>
                  <a:pt x="6461391" y="1997060"/>
                </a:cubicBezTo>
                <a:cubicBezTo>
                  <a:pt x="6201197" y="1985104"/>
                  <a:pt x="6157930" y="1988663"/>
                  <a:pt x="5888863" y="1997060"/>
                </a:cubicBezTo>
                <a:cubicBezTo>
                  <a:pt x="5619796" y="2005457"/>
                  <a:pt x="5579217" y="1991611"/>
                  <a:pt x="5425388" y="1997060"/>
                </a:cubicBezTo>
                <a:cubicBezTo>
                  <a:pt x="5271559" y="2002509"/>
                  <a:pt x="5212447" y="1992832"/>
                  <a:pt x="5070965" y="1997060"/>
                </a:cubicBezTo>
                <a:cubicBezTo>
                  <a:pt x="4929483" y="2001288"/>
                  <a:pt x="4389178" y="2034323"/>
                  <a:pt x="4171278" y="1997060"/>
                </a:cubicBezTo>
                <a:cubicBezTo>
                  <a:pt x="3953378" y="1959797"/>
                  <a:pt x="3747376" y="2023013"/>
                  <a:pt x="3598750" y="1997060"/>
                </a:cubicBezTo>
                <a:cubicBezTo>
                  <a:pt x="3450124" y="1971107"/>
                  <a:pt x="3380600" y="1984025"/>
                  <a:pt x="3244327" y="1997060"/>
                </a:cubicBezTo>
                <a:cubicBezTo>
                  <a:pt x="3108054" y="2010095"/>
                  <a:pt x="3018216" y="1995961"/>
                  <a:pt x="2889905" y="1997060"/>
                </a:cubicBezTo>
                <a:cubicBezTo>
                  <a:pt x="2761594" y="1998159"/>
                  <a:pt x="2484619" y="1982683"/>
                  <a:pt x="2208324" y="1997060"/>
                </a:cubicBezTo>
                <a:cubicBezTo>
                  <a:pt x="1932029" y="2011437"/>
                  <a:pt x="1617316" y="2035905"/>
                  <a:pt x="1417689" y="1997060"/>
                </a:cubicBezTo>
                <a:cubicBezTo>
                  <a:pt x="1218062" y="1958215"/>
                  <a:pt x="1211658" y="1982761"/>
                  <a:pt x="1063267" y="1997060"/>
                </a:cubicBezTo>
                <a:cubicBezTo>
                  <a:pt x="914876" y="2011359"/>
                  <a:pt x="257858" y="2038875"/>
                  <a:pt x="0" y="1997060"/>
                </a:cubicBezTo>
                <a:cubicBezTo>
                  <a:pt x="-29580" y="1739872"/>
                  <a:pt x="14246" y="1580099"/>
                  <a:pt x="0" y="1391285"/>
                </a:cubicBezTo>
                <a:cubicBezTo>
                  <a:pt x="-14246" y="1202472"/>
                  <a:pt x="-4547" y="994266"/>
                  <a:pt x="0" y="745569"/>
                </a:cubicBezTo>
                <a:cubicBezTo>
                  <a:pt x="4547" y="496872"/>
                  <a:pt x="35796" y="209853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  <a:lumOff val="25000"/>
            </a:schemeClr>
          </a:solidFill>
          <a:ln w="6350" cap="flat" cmpd="sng" algn="ctr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29101133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49437-EAA8-478C-81FF-7502B157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Most Important Features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1C821E-7DDA-4EBA-BF45-227411FBC2BF}"/>
              </a:ext>
            </a:extLst>
          </p:cNvPr>
          <p:cNvSpPr txBox="1"/>
          <p:nvPr/>
        </p:nvSpPr>
        <p:spPr>
          <a:xfrm>
            <a:off x="6256866" y="4495894"/>
            <a:ext cx="4978899" cy="1444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Top features for prediction are TF*IDF words.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‘</a:t>
            </a:r>
            <a:r>
              <a:rPr lang="en-US" sz="1700" dirty="0" err="1"/>
              <a:t>batteri</a:t>
            </a:r>
            <a:r>
              <a:rPr lang="en-US" sz="1700" dirty="0"/>
              <a:t>’ and ‘</a:t>
            </a:r>
            <a:r>
              <a:rPr lang="en-US" sz="1700" dirty="0" err="1"/>
              <a:t>iphon</a:t>
            </a:r>
            <a:r>
              <a:rPr lang="en-US" sz="1700" dirty="0"/>
              <a:t>’ are highly associated with Negative.</a:t>
            </a:r>
          </a:p>
          <a:p>
            <a:pPr marL="742950" lvl="1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Complaints about iPhone battery life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‘</a:t>
            </a:r>
            <a:r>
              <a:rPr lang="en-US" sz="1700" dirty="0" err="1"/>
              <a:t>ipad</a:t>
            </a:r>
            <a:r>
              <a:rPr lang="en-US" sz="1700" dirty="0"/>
              <a:t>’ is highly associated with Positive.</a:t>
            </a:r>
          </a:p>
          <a:p>
            <a:pPr marL="285750" indent="-18288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700" dirty="0"/>
              <a:t>Punctuation and common terms like ‘</a:t>
            </a:r>
            <a:r>
              <a:rPr lang="en-US" sz="1700" dirty="0" err="1"/>
              <a:t>austin</a:t>
            </a:r>
            <a:r>
              <a:rPr lang="en-US" sz="1700" dirty="0"/>
              <a:t>’ and ‘</a:t>
            </a:r>
            <a:r>
              <a:rPr lang="en-US" sz="1700" dirty="0" err="1"/>
              <a:t>sxsw</a:t>
            </a:r>
            <a:r>
              <a:rPr lang="en-US" sz="1700" dirty="0"/>
              <a:t>’ are associated with Neutral.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426ED-5575-40F2-9256-100746965E95}"/>
              </a:ext>
            </a:extLst>
          </p:cNvPr>
          <p:cNvSpPr txBox="1"/>
          <p:nvPr/>
        </p:nvSpPr>
        <p:spPr>
          <a:xfrm>
            <a:off x="3034376" y="98191"/>
            <a:ext cx="6121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TF*IDF Coefficient </a:t>
            </a:r>
            <a:r>
              <a:rPr lang="en-US" sz="2400" b="1" dirty="0" err="1"/>
              <a:t>Wordclouds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42569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3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55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0" name="Rectangle 57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71" name="Rectangle 59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 descr="abstract image">
            <a:extLst>
              <a:ext uri="{FF2B5EF4-FFF2-40B4-BE49-F238E27FC236}">
                <a16:creationId xmlns:a16="http://schemas.microsoft.com/office/drawing/2014/main" id="{D2EA38FB-A6C1-4644-9AB3-C186142A9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1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B416C5D-9C0D-4B04-8D25-22DB5B29A7A4}"/>
              </a:ext>
            </a:extLst>
          </p:cNvPr>
          <p:cNvSpPr/>
          <p:nvPr/>
        </p:nvSpPr>
        <p:spPr>
          <a:xfrm>
            <a:off x="1578179" y="477273"/>
            <a:ext cx="9035641" cy="3296300"/>
          </a:xfrm>
          <a:custGeom>
            <a:avLst/>
            <a:gdLst>
              <a:gd name="connsiteX0" fmla="*/ 0 w 9035641"/>
              <a:gd name="connsiteY0" fmla="*/ 0 h 3296300"/>
              <a:gd name="connsiteX1" fmla="*/ 875762 w 9035641"/>
              <a:gd name="connsiteY1" fmla="*/ 0 h 3296300"/>
              <a:gd name="connsiteX2" fmla="*/ 1661168 w 9035641"/>
              <a:gd name="connsiteY2" fmla="*/ 0 h 3296300"/>
              <a:gd name="connsiteX3" fmla="*/ 2265861 w 9035641"/>
              <a:gd name="connsiteY3" fmla="*/ 0 h 3296300"/>
              <a:gd name="connsiteX4" fmla="*/ 2689841 w 9035641"/>
              <a:gd name="connsiteY4" fmla="*/ 0 h 3296300"/>
              <a:gd name="connsiteX5" fmla="*/ 3294534 w 9035641"/>
              <a:gd name="connsiteY5" fmla="*/ 0 h 3296300"/>
              <a:gd name="connsiteX6" fmla="*/ 3718514 w 9035641"/>
              <a:gd name="connsiteY6" fmla="*/ 0 h 3296300"/>
              <a:gd name="connsiteX7" fmla="*/ 4323207 w 9035641"/>
              <a:gd name="connsiteY7" fmla="*/ 0 h 3296300"/>
              <a:gd name="connsiteX8" fmla="*/ 5108612 w 9035641"/>
              <a:gd name="connsiteY8" fmla="*/ 0 h 3296300"/>
              <a:gd name="connsiteX9" fmla="*/ 5894018 w 9035641"/>
              <a:gd name="connsiteY9" fmla="*/ 0 h 3296300"/>
              <a:gd name="connsiteX10" fmla="*/ 6769780 w 9035641"/>
              <a:gd name="connsiteY10" fmla="*/ 0 h 3296300"/>
              <a:gd name="connsiteX11" fmla="*/ 7464830 w 9035641"/>
              <a:gd name="connsiteY11" fmla="*/ 0 h 3296300"/>
              <a:gd name="connsiteX12" fmla="*/ 8159879 w 9035641"/>
              <a:gd name="connsiteY12" fmla="*/ 0 h 3296300"/>
              <a:gd name="connsiteX13" fmla="*/ 9035641 w 9035641"/>
              <a:gd name="connsiteY13" fmla="*/ 0 h 3296300"/>
              <a:gd name="connsiteX14" fmla="*/ 9035641 w 9035641"/>
              <a:gd name="connsiteY14" fmla="*/ 692223 h 3296300"/>
              <a:gd name="connsiteX15" fmla="*/ 9035641 w 9035641"/>
              <a:gd name="connsiteY15" fmla="*/ 1252594 h 3296300"/>
              <a:gd name="connsiteX16" fmla="*/ 9035641 w 9035641"/>
              <a:gd name="connsiteY16" fmla="*/ 1845928 h 3296300"/>
              <a:gd name="connsiteX17" fmla="*/ 9035641 w 9035641"/>
              <a:gd name="connsiteY17" fmla="*/ 2439262 h 3296300"/>
              <a:gd name="connsiteX18" fmla="*/ 9035641 w 9035641"/>
              <a:gd name="connsiteY18" fmla="*/ 3296300 h 3296300"/>
              <a:gd name="connsiteX19" fmla="*/ 8611661 w 9035641"/>
              <a:gd name="connsiteY19" fmla="*/ 3296300 h 3296300"/>
              <a:gd name="connsiteX20" fmla="*/ 8187681 w 9035641"/>
              <a:gd name="connsiteY20" fmla="*/ 3296300 h 3296300"/>
              <a:gd name="connsiteX21" fmla="*/ 7492632 w 9035641"/>
              <a:gd name="connsiteY21" fmla="*/ 3296300 h 3296300"/>
              <a:gd name="connsiteX22" fmla="*/ 6978295 w 9035641"/>
              <a:gd name="connsiteY22" fmla="*/ 3296300 h 3296300"/>
              <a:gd name="connsiteX23" fmla="*/ 6463959 w 9035641"/>
              <a:gd name="connsiteY23" fmla="*/ 3296300 h 3296300"/>
              <a:gd name="connsiteX24" fmla="*/ 5949622 w 9035641"/>
              <a:gd name="connsiteY24" fmla="*/ 3296300 h 3296300"/>
              <a:gd name="connsiteX25" fmla="*/ 5525642 w 9035641"/>
              <a:gd name="connsiteY25" fmla="*/ 3296300 h 3296300"/>
              <a:gd name="connsiteX26" fmla="*/ 4740236 w 9035641"/>
              <a:gd name="connsiteY26" fmla="*/ 3296300 h 3296300"/>
              <a:gd name="connsiteX27" fmla="*/ 3954831 w 9035641"/>
              <a:gd name="connsiteY27" fmla="*/ 3296300 h 3296300"/>
              <a:gd name="connsiteX28" fmla="*/ 3169425 w 9035641"/>
              <a:gd name="connsiteY28" fmla="*/ 3296300 h 3296300"/>
              <a:gd name="connsiteX29" fmla="*/ 2474376 w 9035641"/>
              <a:gd name="connsiteY29" fmla="*/ 3296300 h 3296300"/>
              <a:gd name="connsiteX30" fmla="*/ 1598613 w 9035641"/>
              <a:gd name="connsiteY30" fmla="*/ 3296300 h 3296300"/>
              <a:gd name="connsiteX31" fmla="*/ 903564 w 9035641"/>
              <a:gd name="connsiteY31" fmla="*/ 3296300 h 3296300"/>
              <a:gd name="connsiteX32" fmla="*/ 0 w 9035641"/>
              <a:gd name="connsiteY32" fmla="*/ 3296300 h 3296300"/>
              <a:gd name="connsiteX33" fmla="*/ 0 w 9035641"/>
              <a:gd name="connsiteY33" fmla="*/ 2571114 h 3296300"/>
              <a:gd name="connsiteX34" fmla="*/ 0 w 9035641"/>
              <a:gd name="connsiteY34" fmla="*/ 2010743 h 3296300"/>
              <a:gd name="connsiteX35" fmla="*/ 0 w 9035641"/>
              <a:gd name="connsiteY35" fmla="*/ 1384446 h 3296300"/>
              <a:gd name="connsiteX36" fmla="*/ 0 w 9035641"/>
              <a:gd name="connsiteY36" fmla="*/ 692223 h 3296300"/>
              <a:gd name="connsiteX37" fmla="*/ 0 w 9035641"/>
              <a:gd name="connsiteY37" fmla="*/ 0 h 329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9035641" h="3296300" fill="none" extrusionOk="0">
                <a:moveTo>
                  <a:pt x="0" y="0"/>
                </a:moveTo>
                <a:cubicBezTo>
                  <a:pt x="356373" y="8015"/>
                  <a:pt x="680020" y="31173"/>
                  <a:pt x="875762" y="0"/>
                </a:cubicBezTo>
                <a:cubicBezTo>
                  <a:pt x="1071504" y="-31173"/>
                  <a:pt x="1353605" y="11445"/>
                  <a:pt x="1661168" y="0"/>
                </a:cubicBezTo>
                <a:cubicBezTo>
                  <a:pt x="1968731" y="-11445"/>
                  <a:pt x="2114045" y="20748"/>
                  <a:pt x="2265861" y="0"/>
                </a:cubicBezTo>
                <a:cubicBezTo>
                  <a:pt x="2417677" y="-20748"/>
                  <a:pt x="2582975" y="-7545"/>
                  <a:pt x="2689841" y="0"/>
                </a:cubicBezTo>
                <a:cubicBezTo>
                  <a:pt x="2796707" y="7545"/>
                  <a:pt x="3096847" y="-23412"/>
                  <a:pt x="3294534" y="0"/>
                </a:cubicBezTo>
                <a:cubicBezTo>
                  <a:pt x="3492221" y="23412"/>
                  <a:pt x="3538127" y="17887"/>
                  <a:pt x="3718514" y="0"/>
                </a:cubicBezTo>
                <a:cubicBezTo>
                  <a:pt x="3898901" y="-17887"/>
                  <a:pt x="4098022" y="23240"/>
                  <a:pt x="4323207" y="0"/>
                </a:cubicBezTo>
                <a:cubicBezTo>
                  <a:pt x="4548392" y="-23240"/>
                  <a:pt x="4766159" y="31862"/>
                  <a:pt x="5108612" y="0"/>
                </a:cubicBezTo>
                <a:cubicBezTo>
                  <a:pt x="5451066" y="-31862"/>
                  <a:pt x="5628964" y="25587"/>
                  <a:pt x="5894018" y="0"/>
                </a:cubicBezTo>
                <a:cubicBezTo>
                  <a:pt x="6159072" y="-25587"/>
                  <a:pt x="6542267" y="-42445"/>
                  <a:pt x="6769780" y="0"/>
                </a:cubicBezTo>
                <a:cubicBezTo>
                  <a:pt x="6997293" y="42445"/>
                  <a:pt x="7210276" y="-10958"/>
                  <a:pt x="7464830" y="0"/>
                </a:cubicBezTo>
                <a:cubicBezTo>
                  <a:pt x="7719384" y="10958"/>
                  <a:pt x="7895654" y="-11"/>
                  <a:pt x="8159879" y="0"/>
                </a:cubicBezTo>
                <a:cubicBezTo>
                  <a:pt x="8424104" y="11"/>
                  <a:pt x="8632979" y="36153"/>
                  <a:pt x="9035641" y="0"/>
                </a:cubicBezTo>
                <a:cubicBezTo>
                  <a:pt x="9063686" y="192054"/>
                  <a:pt x="9049870" y="385649"/>
                  <a:pt x="9035641" y="692223"/>
                </a:cubicBezTo>
                <a:cubicBezTo>
                  <a:pt x="9021412" y="998797"/>
                  <a:pt x="9022889" y="975625"/>
                  <a:pt x="9035641" y="1252594"/>
                </a:cubicBezTo>
                <a:cubicBezTo>
                  <a:pt x="9048393" y="1529563"/>
                  <a:pt x="9011137" y="1561371"/>
                  <a:pt x="9035641" y="1845928"/>
                </a:cubicBezTo>
                <a:cubicBezTo>
                  <a:pt x="9060145" y="2130485"/>
                  <a:pt x="9026879" y="2266350"/>
                  <a:pt x="9035641" y="2439262"/>
                </a:cubicBezTo>
                <a:cubicBezTo>
                  <a:pt x="9044403" y="2612174"/>
                  <a:pt x="9069620" y="3075267"/>
                  <a:pt x="9035641" y="3296300"/>
                </a:cubicBezTo>
                <a:cubicBezTo>
                  <a:pt x="8860455" y="3307293"/>
                  <a:pt x="8821340" y="3284815"/>
                  <a:pt x="8611661" y="3296300"/>
                </a:cubicBezTo>
                <a:cubicBezTo>
                  <a:pt x="8401982" y="3307785"/>
                  <a:pt x="8395891" y="3298944"/>
                  <a:pt x="8187681" y="3296300"/>
                </a:cubicBezTo>
                <a:cubicBezTo>
                  <a:pt x="7979471" y="3293656"/>
                  <a:pt x="7822831" y="3311080"/>
                  <a:pt x="7492632" y="3296300"/>
                </a:cubicBezTo>
                <a:cubicBezTo>
                  <a:pt x="7162433" y="3281520"/>
                  <a:pt x="7124744" y="3293828"/>
                  <a:pt x="6978295" y="3296300"/>
                </a:cubicBezTo>
                <a:cubicBezTo>
                  <a:pt x="6831846" y="3298772"/>
                  <a:pt x="6703554" y="3320717"/>
                  <a:pt x="6463959" y="3296300"/>
                </a:cubicBezTo>
                <a:cubicBezTo>
                  <a:pt x="6224364" y="3271883"/>
                  <a:pt x="6112131" y="3279740"/>
                  <a:pt x="5949622" y="3296300"/>
                </a:cubicBezTo>
                <a:cubicBezTo>
                  <a:pt x="5787113" y="3312860"/>
                  <a:pt x="5638623" y="3275944"/>
                  <a:pt x="5525642" y="3296300"/>
                </a:cubicBezTo>
                <a:cubicBezTo>
                  <a:pt x="5412661" y="3316656"/>
                  <a:pt x="5124093" y="3267575"/>
                  <a:pt x="4740236" y="3296300"/>
                </a:cubicBezTo>
                <a:cubicBezTo>
                  <a:pt x="4356379" y="3325025"/>
                  <a:pt x="4224050" y="3280387"/>
                  <a:pt x="3954831" y="3296300"/>
                </a:cubicBezTo>
                <a:cubicBezTo>
                  <a:pt x="3685612" y="3312213"/>
                  <a:pt x="3528703" y="3271486"/>
                  <a:pt x="3169425" y="3296300"/>
                </a:cubicBezTo>
                <a:cubicBezTo>
                  <a:pt x="2810147" y="3321114"/>
                  <a:pt x="2700155" y="3268084"/>
                  <a:pt x="2474376" y="3296300"/>
                </a:cubicBezTo>
                <a:cubicBezTo>
                  <a:pt x="2248597" y="3324516"/>
                  <a:pt x="1903565" y="3329672"/>
                  <a:pt x="1598613" y="3296300"/>
                </a:cubicBezTo>
                <a:cubicBezTo>
                  <a:pt x="1293661" y="3262928"/>
                  <a:pt x="1090136" y="3289548"/>
                  <a:pt x="903564" y="3296300"/>
                </a:cubicBezTo>
                <a:cubicBezTo>
                  <a:pt x="716992" y="3303052"/>
                  <a:pt x="273733" y="3305377"/>
                  <a:pt x="0" y="3296300"/>
                </a:cubicBezTo>
                <a:cubicBezTo>
                  <a:pt x="-36067" y="3053975"/>
                  <a:pt x="9553" y="2736409"/>
                  <a:pt x="0" y="2571114"/>
                </a:cubicBezTo>
                <a:cubicBezTo>
                  <a:pt x="-9553" y="2405819"/>
                  <a:pt x="-435" y="2213073"/>
                  <a:pt x="0" y="2010743"/>
                </a:cubicBezTo>
                <a:cubicBezTo>
                  <a:pt x="435" y="1808413"/>
                  <a:pt x="18074" y="1624096"/>
                  <a:pt x="0" y="1384446"/>
                </a:cubicBezTo>
                <a:cubicBezTo>
                  <a:pt x="-18074" y="1144796"/>
                  <a:pt x="23289" y="1008204"/>
                  <a:pt x="0" y="692223"/>
                </a:cubicBezTo>
                <a:cubicBezTo>
                  <a:pt x="-23289" y="376242"/>
                  <a:pt x="15177" y="310425"/>
                  <a:pt x="0" y="0"/>
                </a:cubicBezTo>
                <a:close/>
              </a:path>
              <a:path w="9035641" h="3296300" stroke="0" extrusionOk="0">
                <a:moveTo>
                  <a:pt x="0" y="0"/>
                </a:moveTo>
                <a:cubicBezTo>
                  <a:pt x="291317" y="-27090"/>
                  <a:pt x="342172" y="-23756"/>
                  <a:pt x="604693" y="0"/>
                </a:cubicBezTo>
                <a:cubicBezTo>
                  <a:pt x="867214" y="23756"/>
                  <a:pt x="884208" y="-28"/>
                  <a:pt x="1028673" y="0"/>
                </a:cubicBezTo>
                <a:cubicBezTo>
                  <a:pt x="1173138" y="28"/>
                  <a:pt x="1573074" y="-38085"/>
                  <a:pt x="1814079" y="0"/>
                </a:cubicBezTo>
                <a:cubicBezTo>
                  <a:pt x="2055084" y="38085"/>
                  <a:pt x="2051954" y="-860"/>
                  <a:pt x="2238059" y="0"/>
                </a:cubicBezTo>
                <a:cubicBezTo>
                  <a:pt x="2424164" y="860"/>
                  <a:pt x="2563309" y="2916"/>
                  <a:pt x="2842752" y="0"/>
                </a:cubicBezTo>
                <a:cubicBezTo>
                  <a:pt x="3122195" y="-2916"/>
                  <a:pt x="3393101" y="5004"/>
                  <a:pt x="3537801" y="0"/>
                </a:cubicBezTo>
                <a:cubicBezTo>
                  <a:pt x="3682501" y="-5004"/>
                  <a:pt x="3878113" y="24831"/>
                  <a:pt x="4142494" y="0"/>
                </a:cubicBezTo>
                <a:cubicBezTo>
                  <a:pt x="4406875" y="-24831"/>
                  <a:pt x="4674626" y="18046"/>
                  <a:pt x="4837543" y="0"/>
                </a:cubicBezTo>
                <a:cubicBezTo>
                  <a:pt x="5000460" y="-18046"/>
                  <a:pt x="5361451" y="13918"/>
                  <a:pt x="5532592" y="0"/>
                </a:cubicBezTo>
                <a:cubicBezTo>
                  <a:pt x="5703733" y="-13918"/>
                  <a:pt x="5824392" y="19388"/>
                  <a:pt x="6046929" y="0"/>
                </a:cubicBezTo>
                <a:cubicBezTo>
                  <a:pt x="6269466" y="-19388"/>
                  <a:pt x="6323698" y="-16278"/>
                  <a:pt x="6561265" y="0"/>
                </a:cubicBezTo>
                <a:cubicBezTo>
                  <a:pt x="6798832" y="16278"/>
                  <a:pt x="6996140" y="-5051"/>
                  <a:pt x="7165958" y="0"/>
                </a:cubicBezTo>
                <a:cubicBezTo>
                  <a:pt x="7335776" y="5051"/>
                  <a:pt x="7399838" y="-16171"/>
                  <a:pt x="7589938" y="0"/>
                </a:cubicBezTo>
                <a:cubicBezTo>
                  <a:pt x="7780038" y="16171"/>
                  <a:pt x="7994311" y="-18268"/>
                  <a:pt x="8284988" y="0"/>
                </a:cubicBezTo>
                <a:cubicBezTo>
                  <a:pt x="8575665" y="18268"/>
                  <a:pt x="8817500" y="-21618"/>
                  <a:pt x="9035641" y="0"/>
                </a:cubicBezTo>
                <a:cubicBezTo>
                  <a:pt x="9063989" y="156049"/>
                  <a:pt x="9056041" y="352181"/>
                  <a:pt x="9035641" y="659260"/>
                </a:cubicBezTo>
                <a:cubicBezTo>
                  <a:pt x="9015241" y="966339"/>
                  <a:pt x="9056819" y="1032033"/>
                  <a:pt x="9035641" y="1285557"/>
                </a:cubicBezTo>
                <a:cubicBezTo>
                  <a:pt x="9014463" y="1539081"/>
                  <a:pt x="9023278" y="1617674"/>
                  <a:pt x="9035641" y="1845928"/>
                </a:cubicBezTo>
                <a:cubicBezTo>
                  <a:pt x="9048004" y="2074182"/>
                  <a:pt x="9058599" y="2236758"/>
                  <a:pt x="9035641" y="2406299"/>
                </a:cubicBezTo>
                <a:cubicBezTo>
                  <a:pt x="9012683" y="2575840"/>
                  <a:pt x="9031295" y="2872884"/>
                  <a:pt x="9035641" y="3296300"/>
                </a:cubicBezTo>
                <a:cubicBezTo>
                  <a:pt x="8828147" y="3314329"/>
                  <a:pt x="8811164" y="3299152"/>
                  <a:pt x="8611661" y="3296300"/>
                </a:cubicBezTo>
                <a:cubicBezTo>
                  <a:pt x="8412158" y="3293448"/>
                  <a:pt x="8308450" y="3312015"/>
                  <a:pt x="8187681" y="3296300"/>
                </a:cubicBezTo>
                <a:cubicBezTo>
                  <a:pt x="8066912" y="3280585"/>
                  <a:pt x="7803024" y="3305824"/>
                  <a:pt x="7673344" y="3296300"/>
                </a:cubicBezTo>
                <a:cubicBezTo>
                  <a:pt x="7543664" y="3286776"/>
                  <a:pt x="7247057" y="3316132"/>
                  <a:pt x="6887939" y="3296300"/>
                </a:cubicBezTo>
                <a:cubicBezTo>
                  <a:pt x="6528821" y="3276468"/>
                  <a:pt x="6412095" y="3303462"/>
                  <a:pt x="6283246" y="3296300"/>
                </a:cubicBezTo>
                <a:cubicBezTo>
                  <a:pt x="6154397" y="3289138"/>
                  <a:pt x="5875671" y="3279530"/>
                  <a:pt x="5768909" y="3296300"/>
                </a:cubicBezTo>
                <a:cubicBezTo>
                  <a:pt x="5662147" y="3313070"/>
                  <a:pt x="5491721" y="3272663"/>
                  <a:pt x="5254573" y="3296300"/>
                </a:cubicBezTo>
                <a:cubicBezTo>
                  <a:pt x="5017425" y="3319937"/>
                  <a:pt x="4809193" y="3300575"/>
                  <a:pt x="4649880" y="3296300"/>
                </a:cubicBezTo>
                <a:cubicBezTo>
                  <a:pt x="4490567" y="3292025"/>
                  <a:pt x="4178561" y="3310044"/>
                  <a:pt x="4045187" y="3296300"/>
                </a:cubicBezTo>
                <a:cubicBezTo>
                  <a:pt x="3911813" y="3282556"/>
                  <a:pt x="3688493" y="3316455"/>
                  <a:pt x="3350138" y="3296300"/>
                </a:cubicBezTo>
                <a:cubicBezTo>
                  <a:pt x="3011783" y="3276145"/>
                  <a:pt x="2909261" y="3281485"/>
                  <a:pt x="2745445" y="3296300"/>
                </a:cubicBezTo>
                <a:cubicBezTo>
                  <a:pt x="2581629" y="3311115"/>
                  <a:pt x="2350448" y="3325971"/>
                  <a:pt x="2050395" y="3296300"/>
                </a:cubicBezTo>
                <a:cubicBezTo>
                  <a:pt x="1750342" y="3266630"/>
                  <a:pt x="1728331" y="3284759"/>
                  <a:pt x="1626415" y="3296300"/>
                </a:cubicBezTo>
                <a:cubicBezTo>
                  <a:pt x="1524499" y="3307841"/>
                  <a:pt x="1199624" y="3317927"/>
                  <a:pt x="1021722" y="3296300"/>
                </a:cubicBezTo>
                <a:cubicBezTo>
                  <a:pt x="843820" y="3274673"/>
                  <a:pt x="271595" y="3289642"/>
                  <a:pt x="0" y="3296300"/>
                </a:cubicBezTo>
                <a:cubicBezTo>
                  <a:pt x="-25429" y="3062346"/>
                  <a:pt x="-20254" y="2883588"/>
                  <a:pt x="0" y="2670003"/>
                </a:cubicBezTo>
                <a:cubicBezTo>
                  <a:pt x="20254" y="2456418"/>
                  <a:pt x="-28450" y="2301874"/>
                  <a:pt x="0" y="1944817"/>
                </a:cubicBezTo>
                <a:cubicBezTo>
                  <a:pt x="28450" y="1587760"/>
                  <a:pt x="28053" y="1562350"/>
                  <a:pt x="0" y="1219631"/>
                </a:cubicBezTo>
                <a:cubicBezTo>
                  <a:pt x="-28053" y="876912"/>
                  <a:pt x="-3356" y="392141"/>
                  <a:pt x="0" y="0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BE2FEE-820B-4D5C-A702-A6A3214C68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4552" y="567943"/>
            <a:ext cx="8364390" cy="3039880"/>
          </a:xfrm>
          <a:prstGeom prst="rect">
            <a:avLst/>
          </a:prstGeom>
        </p:spPr>
      </p:pic>
      <p:sp>
        <p:nvSpPr>
          <p:cNvPr id="72" name="Rectangle 61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3" name="Rectangle 63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7EE816-47AF-449E-B8C1-E9C0176B0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234" y="4495894"/>
            <a:ext cx="4942542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Apple-Related Coefficients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65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94602-46C5-41A0-A788-4F06E3BA2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4495894"/>
            <a:ext cx="4978899" cy="144471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dirty="0"/>
              <a:t>Observations: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‘</a:t>
            </a:r>
            <a:r>
              <a:rPr lang="en-US" sz="1200" dirty="0" err="1"/>
              <a:t>iphon</a:t>
            </a:r>
            <a:r>
              <a:rPr lang="en-US" sz="1200" dirty="0"/>
              <a:t>’ is associated with Negative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‘</a:t>
            </a:r>
            <a:r>
              <a:rPr lang="en-US" sz="1200" dirty="0" err="1"/>
              <a:t>ipad</a:t>
            </a:r>
            <a:r>
              <a:rPr lang="en-US" sz="1200" dirty="0"/>
              <a:t>’ is associated with Positive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‘apple’ is associated with Positive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People are much more excited about iPads than iPhones.</a:t>
            </a:r>
          </a:p>
          <a:p>
            <a:pPr lvl="1">
              <a:lnSpc>
                <a:spcPct val="90000"/>
              </a:lnSpc>
            </a:pPr>
            <a:r>
              <a:rPr lang="en-US" sz="1200" dirty="0"/>
              <a:t>Tweets from iPad 2 launch.</a:t>
            </a:r>
          </a:p>
        </p:txBody>
      </p:sp>
    </p:spTree>
    <p:extLst>
      <p:ext uri="{BB962C8B-B14F-4D97-AF65-F5344CB8AC3E}">
        <p14:creationId xmlns:p14="http://schemas.microsoft.com/office/powerpoint/2010/main" val="2359907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costume&#10;&#10;Description automatically generated with medium confidence">
            <a:extLst>
              <a:ext uri="{FF2B5EF4-FFF2-40B4-BE49-F238E27FC236}">
                <a16:creationId xmlns:a16="http://schemas.microsoft.com/office/drawing/2014/main" id="{D9339D0F-CDA0-4AB7-ABE6-EEF7BC9EEA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6060662" y="-846108"/>
            <a:ext cx="7244746" cy="10917760"/>
          </a:xfrm>
          <a:prstGeom prst="rect">
            <a:avLst/>
          </a:prstGeom>
          <a:effectLst>
            <a:softEdge rad="10414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A142B-FA05-45CB-9620-0337E5E5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4764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 err="1"/>
              <a:t>Freeeeedom</a:t>
            </a:r>
            <a:r>
              <a:rPr lang="en-US" dirty="0"/>
              <a:t>!</a:t>
            </a:r>
            <a:br>
              <a:rPr lang="en-US" dirty="0"/>
            </a:br>
            <a:r>
              <a:rPr lang="en-US" sz="2000" dirty="0"/>
              <a:t>One of Apple’s values?</a:t>
            </a:r>
            <a:endParaRPr lang="en-US" sz="4800" b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BEDCFA-C731-4C0B-8109-55A0DB4742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7934" y="1824295"/>
            <a:ext cx="5198066" cy="4158453"/>
          </a:xfr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A4064ECC-DE21-4790-B0A4-DFB67FF455F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314983"/>
              </p:ext>
            </p:extLst>
          </p:nvPr>
        </p:nvGraphicFramePr>
        <p:xfrm>
          <a:off x="6470596" y="2214086"/>
          <a:ext cx="4285752" cy="2866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B42D4EC-8D40-49A2-A5A8-F3AFCB307887}"/>
              </a:ext>
            </a:extLst>
          </p:cNvPr>
          <p:cNvSpPr txBox="1"/>
          <p:nvPr/>
        </p:nvSpPr>
        <p:spPr>
          <a:xfrm>
            <a:off x="5058692" y="999332"/>
            <a:ext cx="2708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Recommendation:</a:t>
            </a:r>
          </a:p>
          <a:p>
            <a:pPr algn="ctr"/>
            <a:r>
              <a:rPr lang="en-US" sz="1000" dirty="0"/>
              <a:t>Relinquish some control to send the message that people are free to use Apple’s products however they wish.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F71B8A-809D-4D28-A833-2B23697A3E12}"/>
              </a:ext>
            </a:extLst>
          </p:cNvPr>
          <p:cNvSpPr txBox="1"/>
          <p:nvPr/>
        </p:nvSpPr>
        <p:spPr>
          <a:xfrm>
            <a:off x="1184250" y="6000287"/>
            <a:ext cx="5286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People were very excited about the “cool technology” at the pop-up store.</a:t>
            </a:r>
          </a:p>
        </p:txBody>
      </p:sp>
    </p:spTree>
    <p:extLst>
      <p:ext uri="{BB962C8B-B14F-4D97-AF65-F5344CB8AC3E}">
        <p14:creationId xmlns:p14="http://schemas.microsoft.com/office/powerpoint/2010/main" val="315290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4B7AC44-1B7B-4F09-9AA4-3DFDEC57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4" name="Rectangle 33">
            <a:extLst>
              <a:ext uri="{FF2B5EF4-FFF2-40B4-BE49-F238E27FC236}">
                <a16:creationId xmlns:a16="http://schemas.microsoft.com/office/drawing/2014/main" id="{6683E473-94FF-4ACE-9433-1F14799E8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45" name="Rectangle 35">
            <a:extLst>
              <a:ext uri="{FF2B5EF4-FFF2-40B4-BE49-F238E27FC236}">
                <a16:creationId xmlns:a16="http://schemas.microsoft.com/office/drawing/2014/main" id="{4E9EDDFA-8F05-462B-8D3E-5B9C4FBC7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bstract image">
            <a:extLst>
              <a:ext uri="{FF2B5EF4-FFF2-40B4-BE49-F238E27FC236}">
                <a16:creationId xmlns:a16="http://schemas.microsoft.com/office/drawing/2014/main" id="{9E7A8DDD-16FA-4484-93DD-8A8AE9353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" y="0"/>
            <a:ext cx="12191979" cy="685799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37FDB14-7E2C-496B-9C7E-620E06411DD5}"/>
              </a:ext>
            </a:extLst>
          </p:cNvPr>
          <p:cNvSpPr/>
          <p:nvPr/>
        </p:nvSpPr>
        <p:spPr>
          <a:xfrm>
            <a:off x="676035" y="1139622"/>
            <a:ext cx="5342133" cy="4603531"/>
          </a:xfrm>
          <a:custGeom>
            <a:avLst/>
            <a:gdLst>
              <a:gd name="connsiteX0" fmla="*/ 0 w 5342133"/>
              <a:gd name="connsiteY0" fmla="*/ 0 h 4603531"/>
              <a:gd name="connsiteX1" fmla="*/ 560924 w 5342133"/>
              <a:gd name="connsiteY1" fmla="*/ 0 h 4603531"/>
              <a:gd name="connsiteX2" fmla="*/ 1228691 w 5342133"/>
              <a:gd name="connsiteY2" fmla="*/ 0 h 4603531"/>
              <a:gd name="connsiteX3" fmla="*/ 1843036 w 5342133"/>
              <a:gd name="connsiteY3" fmla="*/ 0 h 4603531"/>
              <a:gd name="connsiteX4" fmla="*/ 2617645 w 5342133"/>
              <a:gd name="connsiteY4" fmla="*/ 0 h 4603531"/>
              <a:gd name="connsiteX5" fmla="*/ 3178569 w 5342133"/>
              <a:gd name="connsiteY5" fmla="*/ 0 h 4603531"/>
              <a:gd name="connsiteX6" fmla="*/ 3792914 w 5342133"/>
              <a:gd name="connsiteY6" fmla="*/ 0 h 4603531"/>
              <a:gd name="connsiteX7" fmla="*/ 4353838 w 5342133"/>
              <a:gd name="connsiteY7" fmla="*/ 0 h 4603531"/>
              <a:gd name="connsiteX8" fmla="*/ 5342133 w 5342133"/>
              <a:gd name="connsiteY8" fmla="*/ 0 h 4603531"/>
              <a:gd name="connsiteX9" fmla="*/ 5342133 w 5342133"/>
              <a:gd name="connsiteY9" fmla="*/ 657647 h 4603531"/>
              <a:gd name="connsiteX10" fmla="*/ 5342133 w 5342133"/>
              <a:gd name="connsiteY10" fmla="*/ 1407365 h 4603531"/>
              <a:gd name="connsiteX11" fmla="*/ 5342133 w 5342133"/>
              <a:gd name="connsiteY11" fmla="*/ 1926907 h 4603531"/>
              <a:gd name="connsiteX12" fmla="*/ 5342133 w 5342133"/>
              <a:gd name="connsiteY12" fmla="*/ 2538519 h 4603531"/>
              <a:gd name="connsiteX13" fmla="*/ 5342133 w 5342133"/>
              <a:gd name="connsiteY13" fmla="*/ 3242201 h 4603531"/>
              <a:gd name="connsiteX14" fmla="*/ 5342133 w 5342133"/>
              <a:gd name="connsiteY14" fmla="*/ 3853813 h 4603531"/>
              <a:gd name="connsiteX15" fmla="*/ 5342133 w 5342133"/>
              <a:gd name="connsiteY15" fmla="*/ 4603531 h 4603531"/>
              <a:gd name="connsiteX16" fmla="*/ 4674366 w 5342133"/>
              <a:gd name="connsiteY16" fmla="*/ 4603531 h 4603531"/>
              <a:gd name="connsiteX17" fmla="*/ 4060021 w 5342133"/>
              <a:gd name="connsiteY17" fmla="*/ 4603531 h 4603531"/>
              <a:gd name="connsiteX18" fmla="*/ 3285412 w 5342133"/>
              <a:gd name="connsiteY18" fmla="*/ 4603531 h 4603531"/>
              <a:gd name="connsiteX19" fmla="*/ 2671067 w 5342133"/>
              <a:gd name="connsiteY19" fmla="*/ 4603531 h 4603531"/>
              <a:gd name="connsiteX20" fmla="*/ 2110143 w 5342133"/>
              <a:gd name="connsiteY20" fmla="*/ 4603531 h 4603531"/>
              <a:gd name="connsiteX21" fmla="*/ 1388955 w 5342133"/>
              <a:gd name="connsiteY21" fmla="*/ 4603531 h 4603531"/>
              <a:gd name="connsiteX22" fmla="*/ 828031 w 5342133"/>
              <a:gd name="connsiteY22" fmla="*/ 4603531 h 4603531"/>
              <a:gd name="connsiteX23" fmla="*/ 0 w 5342133"/>
              <a:gd name="connsiteY23" fmla="*/ 4603531 h 4603531"/>
              <a:gd name="connsiteX24" fmla="*/ 0 w 5342133"/>
              <a:gd name="connsiteY24" fmla="*/ 3991919 h 4603531"/>
              <a:gd name="connsiteX25" fmla="*/ 0 w 5342133"/>
              <a:gd name="connsiteY25" fmla="*/ 3288236 h 4603531"/>
              <a:gd name="connsiteX26" fmla="*/ 0 w 5342133"/>
              <a:gd name="connsiteY26" fmla="*/ 2538519 h 4603531"/>
              <a:gd name="connsiteX27" fmla="*/ 0 w 5342133"/>
              <a:gd name="connsiteY27" fmla="*/ 1834836 h 4603531"/>
              <a:gd name="connsiteX28" fmla="*/ 0 w 5342133"/>
              <a:gd name="connsiteY28" fmla="*/ 1177189 h 4603531"/>
              <a:gd name="connsiteX29" fmla="*/ 0 w 5342133"/>
              <a:gd name="connsiteY29" fmla="*/ 657647 h 4603531"/>
              <a:gd name="connsiteX30" fmla="*/ 0 w 5342133"/>
              <a:gd name="connsiteY30" fmla="*/ 0 h 4603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342133" h="4603531" fill="none" extrusionOk="0">
                <a:moveTo>
                  <a:pt x="0" y="0"/>
                </a:moveTo>
                <a:cubicBezTo>
                  <a:pt x="122247" y="-23432"/>
                  <a:pt x="443234" y="30"/>
                  <a:pt x="560924" y="0"/>
                </a:cubicBezTo>
                <a:cubicBezTo>
                  <a:pt x="678614" y="-30"/>
                  <a:pt x="930551" y="-26982"/>
                  <a:pt x="1228691" y="0"/>
                </a:cubicBezTo>
                <a:cubicBezTo>
                  <a:pt x="1526831" y="26982"/>
                  <a:pt x="1697530" y="23147"/>
                  <a:pt x="1843036" y="0"/>
                </a:cubicBezTo>
                <a:cubicBezTo>
                  <a:pt x="1988542" y="-23147"/>
                  <a:pt x="2333149" y="-25823"/>
                  <a:pt x="2617645" y="0"/>
                </a:cubicBezTo>
                <a:cubicBezTo>
                  <a:pt x="2902141" y="25823"/>
                  <a:pt x="2954737" y="13888"/>
                  <a:pt x="3178569" y="0"/>
                </a:cubicBezTo>
                <a:cubicBezTo>
                  <a:pt x="3402401" y="-13888"/>
                  <a:pt x="3668381" y="-4646"/>
                  <a:pt x="3792914" y="0"/>
                </a:cubicBezTo>
                <a:cubicBezTo>
                  <a:pt x="3917447" y="4646"/>
                  <a:pt x="4178171" y="-12616"/>
                  <a:pt x="4353838" y="0"/>
                </a:cubicBezTo>
                <a:cubicBezTo>
                  <a:pt x="4529505" y="12616"/>
                  <a:pt x="5116324" y="-15753"/>
                  <a:pt x="5342133" y="0"/>
                </a:cubicBezTo>
                <a:cubicBezTo>
                  <a:pt x="5326361" y="324325"/>
                  <a:pt x="5368924" y="436797"/>
                  <a:pt x="5342133" y="657647"/>
                </a:cubicBezTo>
                <a:cubicBezTo>
                  <a:pt x="5315342" y="878497"/>
                  <a:pt x="5305761" y="1164141"/>
                  <a:pt x="5342133" y="1407365"/>
                </a:cubicBezTo>
                <a:cubicBezTo>
                  <a:pt x="5378505" y="1650589"/>
                  <a:pt x="5336619" y="1774804"/>
                  <a:pt x="5342133" y="1926907"/>
                </a:cubicBezTo>
                <a:cubicBezTo>
                  <a:pt x="5347647" y="2079010"/>
                  <a:pt x="5359928" y="2380357"/>
                  <a:pt x="5342133" y="2538519"/>
                </a:cubicBezTo>
                <a:cubicBezTo>
                  <a:pt x="5324338" y="2696681"/>
                  <a:pt x="5353211" y="2986525"/>
                  <a:pt x="5342133" y="3242201"/>
                </a:cubicBezTo>
                <a:cubicBezTo>
                  <a:pt x="5331055" y="3497877"/>
                  <a:pt x="5323850" y="3642279"/>
                  <a:pt x="5342133" y="3853813"/>
                </a:cubicBezTo>
                <a:cubicBezTo>
                  <a:pt x="5360416" y="4065347"/>
                  <a:pt x="5353095" y="4406361"/>
                  <a:pt x="5342133" y="4603531"/>
                </a:cubicBezTo>
                <a:cubicBezTo>
                  <a:pt x="5195270" y="4584134"/>
                  <a:pt x="4898045" y="4580343"/>
                  <a:pt x="4674366" y="4603531"/>
                </a:cubicBezTo>
                <a:cubicBezTo>
                  <a:pt x="4450687" y="4626719"/>
                  <a:pt x="4351832" y="4622742"/>
                  <a:pt x="4060021" y="4603531"/>
                </a:cubicBezTo>
                <a:cubicBezTo>
                  <a:pt x="3768210" y="4584320"/>
                  <a:pt x="3498762" y="4599185"/>
                  <a:pt x="3285412" y="4603531"/>
                </a:cubicBezTo>
                <a:cubicBezTo>
                  <a:pt x="3072062" y="4607877"/>
                  <a:pt x="2920345" y="4605111"/>
                  <a:pt x="2671067" y="4603531"/>
                </a:cubicBezTo>
                <a:cubicBezTo>
                  <a:pt x="2421789" y="4601951"/>
                  <a:pt x="2387790" y="4588966"/>
                  <a:pt x="2110143" y="4603531"/>
                </a:cubicBezTo>
                <a:cubicBezTo>
                  <a:pt x="1832496" y="4618096"/>
                  <a:pt x="1668207" y="4568177"/>
                  <a:pt x="1388955" y="4603531"/>
                </a:cubicBezTo>
                <a:cubicBezTo>
                  <a:pt x="1109703" y="4638885"/>
                  <a:pt x="1088870" y="4604753"/>
                  <a:pt x="828031" y="4603531"/>
                </a:cubicBezTo>
                <a:cubicBezTo>
                  <a:pt x="567192" y="4602309"/>
                  <a:pt x="293345" y="4610933"/>
                  <a:pt x="0" y="4603531"/>
                </a:cubicBezTo>
                <a:cubicBezTo>
                  <a:pt x="-3793" y="4460056"/>
                  <a:pt x="-10668" y="4250004"/>
                  <a:pt x="0" y="3991919"/>
                </a:cubicBezTo>
                <a:cubicBezTo>
                  <a:pt x="10668" y="3733834"/>
                  <a:pt x="18912" y="3462785"/>
                  <a:pt x="0" y="3288236"/>
                </a:cubicBezTo>
                <a:cubicBezTo>
                  <a:pt x="-18912" y="3113687"/>
                  <a:pt x="35042" y="2827300"/>
                  <a:pt x="0" y="2538519"/>
                </a:cubicBezTo>
                <a:cubicBezTo>
                  <a:pt x="-35042" y="2249738"/>
                  <a:pt x="19160" y="2119862"/>
                  <a:pt x="0" y="1834836"/>
                </a:cubicBezTo>
                <a:cubicBezTo>
                  <a:pt x="-19160" y="1549810"/>
                  <a:pt x="31219" y="1465531"/>
                  <a:pt x="0" y="1177189"/>
                </a:cubicBezTo>
                <a:cubicBezTo>
                  <a:pt x="-31219" y="888847"/>
                  <a:pt x="4527" y="898641"/>
                  <a:pt x="0" y="657647"/>
                </a:cubicBezTo>
                <a:cubicBezTo>
                  <a:pt x="-4527" y="416653"/>
                  <a:pt x="11104" y="301033"/>
                  <a:pt x="0" y="0"/>
                </a:cubicBezTo>
                <a:close/>
              </a:path>
              <a:path w="5342133" h="4603531" stroke="0" extrusionOk="0">
                <a:moveTo>
                  <a:pt x="0" y="0"/>
                </a:moveTo>
                <a:cubicBezTo>
                  <a:pt x="231010" y="7726"/>
                  <a:pt x="458670" y="-12030"/>
                  <a:pt x="614345" y="0"/>
                </a:cubicBezTo>
                <a:cubicBezTo>
                  <a:pt x="770020" y="12030"/>
                  <a:pt x="904105" y="-8180"/>
                  <a:pt x="1121848" y="0"/>
                </a:cubicBezTo>
                <a:cubicBezTo>
                  <a:pt x="1339591" y="8180"/>
                  <a:pt x="1671275" y="-2790"/>
                  <a:pt x="1843036" y="0"/>
                </a:cubicBezTo>
                <a:cubicBezTo>
                  <a:pt x="2014797" y="2790"/>
                  <a:pt x="2182414" y="-1902"/>
                  <a:pt x="2350539" y="0"/>
                </a:cubicBezTo>
                <a:cubicBezTo>
                  <a:pt x="2518664" y="1902"/>
                  <a:pt x="2767869" y="-21236"/>
                  <a:pt x="2964884" y="0"/>
                </a:cubicBezTo>
                <a:cubicBezTo>
                  <a:pt x="3161900" y="21236"/>
                  <a:pt x="3371364" y="-8906"/>
                  <a:pt x="3632650" y="0"/>
                </a:cubicBezTo>
                <a:cubicBezTo>
                  <a:pt x="3893936" y="8906"/>
                  <a:pt x="4042025" y="-30450"/>
                  <a:pt x="4246996" y="0"/>
                </a:cubicBezTo>
                <a:cubicBezTo>
                  <a:pt x="4451967" y="30450"/>
                  <a:pt x="5048563" y="-43377"/>
                  <a:pt x="5342133" y="0"/>
                </a:cubicBezTo>
                <a:cubicBezTo>
                  <a:pt x="5353403" y="181761"/>
                  <a:pt x="5352394" y="515211"/>
                  <a:pt x="5342133" y="657647"/>
                </a:cubicBezTo>
                <a:cubicBezTo>
                  <a:pt x="5331872" y="800083"/>
                  <a:pt x="5341696" y="1031799"/>
                  <a:pt x="5342133" y="1223224"/>
                </a:cubicBezTo>
                <a:cubicBezTo>
                  <a:pt x="5342570" y="1414649"/>
                  <a:pt x="5326328" y="1513785"/>
                  <a:pt x="5342133" y="1742765"/>
                </a:cubicBezTo>
                <a:cubicBezTo>
                  <a:pt x="5357938" y="1971745"/>
                  <a:pt x="5362278" y="2201537"/>
                  <a:pt x="5342133" y="2400413"/>
                </a:cubicBezTo>
                <a:cubicBezTo>
                  <a:pt x="5321988" y="2599289"/>
                  <a:pt x="5348280" y="2810495"/>
                  <a:pt x="5342133" y="3012025"/>
                </a:cubicBezTo>
                <a:cubicBezTo>
                  <a:pt x="5335986" y="3213555"/>
                  <a:pt x="5329948" y="3410343"/>
                  <a:pt x="5342133" y="3531566"/>
                </a:cubicBezTo>
                <a:cubicBezTo>
                  <a:pt x="5354318" y="3652789"/>
                  <a:pt x="5367179" y="4132040"/>
                  <a:pt x="5342133" y="4603531"/>
                </a:cubicBezTo>
                <a:cubicBezTo>
                  <a:pt x="5143006" y="4610827"/>
                  <a:pt x="5007982" y="4603765"/>
                  <a:pt x="4781209" y="4603531"/>
                </a:cubicBezTo>
                <a:cubicBezTo>
                  <a:pt x="4554436" y="4603297"/>
                  <a:pt x="4415423" y="4627177"/>
                  <a:pt x="4220285" y="4603531"/>
                </a:cubicBezTo>
                <a:cubicBezTo>
                  <a:pt x="4025147" y="4579885"/>
                  <a:pt x="3797256" y="4578033"/>
                  <a:pt x="3659361" y="4603531"/>
                </a:cubicBezTo>
                <a:cubicBezTo>
                  <a:pt x="3521466" y="4629029"/>
                  <a:pt x="3169128" y="4595823"/>
                  <a:pt x="3045016" y="4603531"/>
                </a:cubicBezTo>
                <a:cubicBezTo>
                  <a:pt x="2920904" y="4611239"/>
                  <a:pt x="2591639" y="4616950"/>
                  <a:pt x="2430671" y="4603531"/>
                </a:cubicBezTo>
                <a:cubicBezTo>
                  <a:pt x="2269703" y="4590112"/>
                  <a:pt x="1865571" y="4590189"/>
                  <a:pt x="1709483" y="4603531"/>
                </a:cubicBezTo>
                <a:cubicBezTo>
                  <a:pt x="1553395" y="4616873"/>
                  <a:pt x="1319461" y="4601796"/>
                  <a:pt x="1201980" y="4603531"/>
                </a:cubicBezTo>
                <a:cubicBezTo>
                  <a:pt x="1084499" y="4605266"/>
                  <a:pt x="856237" y="4621079"/>
                  <a:pt x="641056" y="4603531"/>
                </a:cubicBezTo>
                <a:cubicBezTo>
                  <a:pt x="425875" y="4585983"/>
                  <a:pt x="294386" y="4578769"/>
                  <a:pt x="0" y="4603531"/>
                </a:cubicBezTo>
                <a:cubicBezTo>
                  <a:pt x="28455" y="4339459"/>
                  <a:pt x="6426" y="4228759"/>
                  <a:pt x="0" y="3991919"/>
                </a:cubicBezTo>
                <a:cubicBezTo>
                  <a:pt x="-6426" y="3755079"/>
                  <a:pt x="30027" y="3488071"/>
                  <a:pt x="0" y="3334272"/>
                </a:cubicBezTo>
                <a:cubicBezTo>
                  <a:pt x="-30027" y="3180473"/>
                  <a:pt x="-16169" y="3019199"/>
                  <a:pt x="0" y="2814730"/>
                </a:cubicBezTo>
                <a:cubicBezTo>
                  <a:pt x="16169" y="2610261"/>
                  <a:pt x="-7291" y="2424771"/>
                  <a:pt x="0" y="2249154"/>
                </a:cubicBezTo>
                <a:cubicBezTo>
                  <a:pt x="7291" y="2073537"/>
                  <a:pt x="-4797" y="1700387"/>
                  <a:pt x="0" y="1545471"/>
                </a:cubicBezTo>
                <a:cubicBezTo>
                  <a:pt x="4797" y="1390555"/>
                  <a:pt x="-5861" y="1069084"/>
                  <a:pt x="0" y="841789"/>
                </a:cubicBezTo>
                <a:cubicBezTo>
                  <a:pt x="5861" y="614494"/>
                  <a:pt x="35544" y="293981"/>
                  <a:pt x="0" y="0"/>
                </a:cubicBezTo>
                <a:close/>
              </a:path>
            </a:pathLst>
          </a:custGeom>
          <a:solidFill>
            <a:srgbClr val="595A85"/>
          </a:solidFill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20770128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143F9A23-3237-4ED6-A1E9-C0E6530E0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C63CD46D-4335-4BA4-842A-BF835A99CB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6B3445-5263-4030-B82B-E77C84F35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Complaints about iPhone Battery Life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35C20-2131-4C4E-A474-76DED85686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082" y="2103120"/>
            <a:ext cx="4472922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Many people are complaining about the iPhone’s limited battery life.</a:t>
            </a:r>
          </a:p>
          <a:p>
            <a:pPr>
              <a:lnSpc>
                <a:spcPct val="100000"/>
              </a:lnSpc>
            </a:pPr>
            <a:r>
              <a:rPr lang="en-US" dirty="0"/>
              <a:t>Others are rejoicing at having a charger (see the positive word cloud).</a:t>
            </a:r>
          </a:p>
          <a:p>
            <a:pPr>
              <a:lnSpc>
                <a:spcPct val="100000"/>
              </a:lnSpc>
            </a:pPr>
            <a:r>
              <a:rPr lang="en-US" dirty="0"/>
              <a:t>Some people mocked the spotty AT&amp;T service which many iPhone users have.</a:t>
            </a:r>
          </a:p>
          <a:p>
            <a:pPr lvl="1"/>
            <a:r>
              <a:rPr lang="en-US" dirty="0"/>
              <a:t>You already solved this problem by allowing Verizon to carry the iPhone.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Recommendation:</a:t>
            </a:r>
          </a:p>
          <a:p>
            <a:pPr>
              <a:lnSpc>
                <a:spcPct val="100000"/>
              </a:lnSpc>
            </a:pPr>
            <a:r>
              <a:rPr lang="en-US" dirty="0"/>
              <a:t>Improve the iPhone’s battery life and turn it into a new marketing campaign. People will pay attention.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4013EE47-5EBF-48F0-AEE0-9DF46A89D5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2450" y="1202944"/>
            <a:ext cx="5383549" cy="4306839"/>
          </a:xfrm>
        </p:spPr>
      </p:pic>
    </p:spTree>
    <p:extLst>
      <p:ext uri="{BB962C8B-B14F-4D97-AF65-F5344CB8AC3E}">
        <p14:creationId xmlns:p14="http://schemas.microsoft.com/office/powerpoint/2010/main" val="397738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5246</TotalTime>
  <Words>759</Words>
  <Application>Microsoft Office PowerPoint</Application>
  <PresentationFormat>Widescreen</PresentationFormat>
  <Paragraphs>102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Avenir Next LT Pro</vt:lpstr>
      <vt:lpstr>Avenir Next LT Pro Light</vt:lpstr>
      <vt:lpstr>Garamond</vt:lpstr>
      <vt:lpstr>SavonVTI</vt:lpstr>
      <vt:lpstr>Twitter Sentiment Classification</vt:lpstr>
      <vt:lpstr>Business Problem</vt:lpstr>
      <vt:lpstr>Dataset</vt:lpstr>
      <vt:lpstr>Methods</vt:lpstr>
      <vt:lpstr>Model</vt:lpstr>
      <vt:lpstr>Most Important Features</vt:lpstr>
      <vt:lpstr>Apple-Related Coefficients</vt:lpstr>
      <vt:lpstr>Freeeeedom! One of Apple’s values?</vt:lpstr>
      <vt:lpstr>Complaints about iPhone Battery Life</vt:lpstr>
      <vt:lpstr>iPad 2 Popup Store was a Success</vt:lpstr>
      <vt:lpstr>Conclusion</vt:lpstr>
      <vt:lpstr>Future Work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137</cp:revision>
  <dcterms:created xsi:type="dcterms:W3CDTF">2021-06-29T18:28:34Z</dcterms:created>
  <dcterms:modified xsi:type="dcterms:W3CDTF">2021-07-19T08:50:29Z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